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6" r:id="rId7"/>
    <p:sldId id="271" r:id="rId8"/>
    <p:sldId id="270" r:id="rId9"/>
    <p:sldId id="269" r:id="rId10"/>
    <p:sldId id="263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57AE50F1-D5C8-4D81-BB61-0DD4B60CE0BB}">
          <p14:sldIdLst>
            <p14:sldId id="256"/>
            <p14:sldId id="259"/>
            <p14:sldId id="260"/>
            <p14:sldId id="261"/>
            <p14:sldId id="262"/>
            <p14:sldId id="266"/>
            <p14:sldId id="271"/>
            <p14:sldId id="270"/>
            <p14:sldId id="269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29F037-38A6-41A0-BE0B-54F09B652DEC}" v="47" dt="2024-06-12T16:30:55.5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Antonin" userId="6a99486a-dd01-43e9-9c27-56ae9d4282ab" providerId="ADAL" clId="{B529F037-38A6-41A0-BE0B-54F09B652DEC}"/>
    <pc:docChg chg="undo custSel addSld delSld modSld sldOrd modSection">
      <pc:chgData name="Graf Antonin" userId="6a99486a-dd01-43e9-9c27-56ae9d4282ab" providerId="ADAL" clId="{B529F037-38A6-41A0-BE0B-54F09B652DEC}" dt="2024-06-12T16:37:56.787" v="1364"/>
      <pc:docMkLst>
        <pc:docMk/>
      </pc:docMkLst>
      <pc:sldChg chg="modSp mod">
        <pc:chgData name="Graf Antonin" userId="6a99486a-dd01-43e9-9c27-56ae9d4282ab" providerId="ADAL" clId="{B529F037-38A6-41A0-BE0B-54F09B652DEC}" dt="2024-06-12T15:34:28.431" v="8" actId="1076"/>
        <pc:sldMkLst>
          <pc:docMk/>
          <pc:sldMk cId="1928132763" sldId="259"/>
        </pc:sldMkLst>
        <pc:picChg chg="mod modCrop">
          <ac:chgData name="Graf Antonin" userId="6a99486a-dd01-43e9-9c27-56ae9d4282ab" providerId="ADAL" clId="{B529F037-38A6-41A0-BE0B-54F09B652DEC}" dt="2024-06-12T15:34:28.431" v="8" actId="1076"/>
          <ac:picMkLst>
            <pc:docMk/>
            <pc:sldMk cId="1928132763" sldId="259"/>
            <ac:picMk id="4" creationId="{4077C054-8DDB-9E22-1474-203AB0D94A99}"/>
          </ac:picMkLst>
        </pc:picChg>
      </pc:sldChg>
      <pc:sldChg chg="addSp modSp mod">
        <pc:chgData name="Graf Antonin" userId="6a99486a-dd01-43e9-9c27-56ae9d4282ab" providerId="ADAL" clId="{B529F037-38A6-41A0-BE0B-54F09B652DEC}" dt="2024-06-12T16:35:19.394" v="1360" actId="27636"/>
        <pc:sldMkLst>
          <pc:docMk/>
          <pc:sldMk cId="3661175572" sldId="260"/>
        </pc:sldMkLst>
        <pc:spChg chg="add mod">
          <ac:chgData name="Graf Antonin" userId="6a99486a-dd01-43e9-9c27-56ae9d4282ab" providerId="ADAL" clId="{B529F037-38A6-41A0-BE0B-54F09B652DEC}" dt="2024-06-12T16:35:19.394" v="1360" actId="27636"/>
          <ac:spMkLst>
            <pc:docMk/>
            <pc:sldMk cId="3661175572" sldId="260"/>
            <ac:spMk id="2" creationId="{071894C2-AAB0-7DEC-BB6B-4838B3DFD4FF}"/>
          </ac:spMkLst>
        </pc:spChg>
        <pc:spChg chg="mod">
          <ac:chgData name="Graf Antonin" userId="6a99486a-dd01-43e9-9c27-56ae9d4282ab" providerId="ADAL" clId="{B529F037-38A6-41A0-BE0B-54F09B652DEC}" dt="2024-06-12T16:30:52.662" v="1252" actId="14100"/>
          <ac:spMkLst>
            <pc:docMk/>
            <pc:sldMk cId="3661175572" sldId="260"/>
            <ac:spMk id="9" creationId="{87E1384D-48F7-92FB-36AC-E155E804A5A3}"/>
          </ac:spMkLst>
        </pc:spChg>
        <pc:picChg chg="mod modCrop">
          <ac:chgData name="Graf Antonin" userId="6a99486a-dd01-43e9-9c27-56ae9d4282ab" providerId="ADAL" clId="{B529F037-38A6-41A0-BE0B-54F09B652DEC}" dt="2024-06-12T15:34:23.701" v="6" actId="1076"/>
          <ac:picMkLst>
            <pc:docMk/>
            <pc:sldMk cId="3661175572" sldId="260"/>
            <ac:picMk id="4" creationId="{58DF47F8-0D3B-1C83-3C66-F454F1F7DD86}"/>
          </ac:picMkLst>
        </pc:picChg>
      </pc:sldChg>
      <pc:sldChg chg="modSp mod">
        <pc:chgData name="Graf Antonin" userId="6a99486a-dd01-43e9-9c27-56ae9d4282ab" providerId="ADAL" clId="{B529F037-38A6-41A0-BE0B-54F09B652DEC}" dt="2024-06-12T16:37:05.579" v="1362" actId="790"/>
        <pc:sldMkLst>
          <pc:docMk/>
          <pc:sldMk cId="2736364146" sldId="261"/>
        </pc:sldMkLst>
        <pc:spChg chg="mod">
          <ac:chgData name="Graf Antonin" userId="6a99486a-dd01-43e9-9c27-56ae9d4282ab" providerId="ADAL" clId="{B529F037-38A6-41A0-BE0B-54F09B652DEC}" dt="2024-06-12T16:37:05.579" v="1362" actId="790"/>
          <ac:spMkLst>
            <pc:docMk/>
            <pc:sldMk cId="2736364146" sldId="261"/>
            <ac:spMk id="3" creationId="{08D01D7A-2876-4444-B3B8-82DD983591FE}"/>
          </ac:spMkLst>
        </pc:spChg>
      </pc:sldChg>
      <pc:sldChg chg="addSp delSp modSp mod">
        <pc:chgData name="Graf Antonin" userId="6a99486a-dd01-43e9-9c27-56ae9d4282ab" providerId="ADAL" clId="{B529F037-38A6-41A0-BE0B-54F09B652DEC}" dt="2024-06-12T15:47:47.508" v="312" actId="1076"/>
        <pc:sldMkLst>
          <pc:docMk/>
          <pc:sldMk cId="2847036781" sldId="262"/>
        </pc:sldMkLst>
        <pc:spChg chg="del">
          <ac:chgData name="Graf Antonin" userId="6a99486a-dd01-43e9-9c27-56ae9d4282ab" providerId="ADAL" clId="{B529F037-38A6-41A0-BE0B-54F09B652DEC}" dt="2024-06-12T15:39:35.288" v="158" actId="478"/>
          <ac:spMkLst>
            <pc:docMk/>
            <pc:sldMk cId="2847036781" sldId="262"/>
            <ac:spMk id="3" creationId="{C95EE5B7-266F-F0EC-AAAC-C0363EED6B7C}"/>
          </ac:spMkLst>
        </pc:spChg>
        <pc:spChg chg="add del mod">
          <ac:chgData name="Graf Antonin" userId="6a99486a-dd01-43e9-9c27-56ae9d4282ab" providerId="ADAL" clId="{B529F037-38A6-41A0-BE0B-54F09B652DEC}" dt="2024-06-12T15:39:42.016" v="159" actId="478"/>
          <ac:spMkLst>
            <pc:docMk/>
            <pc:sldMk cId="2847036781" sldId="262"/>
            <ac:spMk id="5" creationId="{FE5E67FB-A5D9-82AA-2343-1E9C0CC7E88D}"/>
          </ac:spMkLst>
        </pc:spChg>
        <pc:spChg chg="add mod">
          <ac:chgData name="Graf Antonin" userId="6a99486a-dd01-43e9-9c27-56ae9d4282ab" providerId="ADAL" clId="{B529F037-38A6-41A0-BE0B-54F09B652DEC}" dt="2024-06-12T15:47:23.529" v="308" actId="1076"/>
          <ac:spMkLst>
            <pc:docMk/>
            <pc:sldMk cId="2847036781" sldId="262"/>
            <ac:spMk id="7" creationId="{1FCE7179-1D65-70A4-A453-742A08495ED2}"/>
          </ac:spMkLst>
        </pc:spChg>
        <pc:spChg chg="add mod">
          <ac:chgData name="Graf Antonin" userId="6a99486a-dd01-43e9-9c27-56ae9d4282ab" providerId="ADAL" clId="{B529F037-38A6-41A0-BE0B-54F09B652DEC}" dt="2024-06-12T15:47:37.602" v="311" actId="164"/>
          <ac:spMkLst>
            <pc:docMk/>
            <pc:sldMk cId="2847036781" sldId="262"/>
            <ac:spMk id="9" creationId="{F9FC2882-44D2-7037-43F4-86908CC466CB}"/>
          </ac:spMkLst>
        </pc:spChg>
        <pc:spChg chg="add mod">
          <ac:chgData name="Graf Antonin" userId="6a99486a-dd01-43e9-9c27-56ae9d4282ab" providerId="ADAL" clId="{B529F037-38A6-41A0-BE0B-54F09B652DEC}" dt="2024-06-12T15:47:37.602" v="311" actId="164"/>
          <ac:spMkLst>
            <pc:docMk/>
            <pc:sldMk cId="2847036781" sldId="262"/>
            <ac:spMk id="11" creationId="{AC9C0626-79CE-0014-E8C8-777081B1422F}"/>
          </ac:spMkLst>
        </pc:spChg>
        <pc:spChg chg="add mod">
          <ac:chgData name="Graf Antonin" userId="6a99486a-dd01-43e9-9c27-56ae9d4282ab" providerId="ADAL" clId="{B529F037-38A6-41A0-BE0B-54F09B652DEC}" dt="2024-06-12T15:47:37.602" v="311" actId="164"/>
          <ac:spMkLst>
            <pc:docMk/>
            <pc:sldMk cId="2847036781" sldId="262"/>
            <ac:spMk id="13" creationId="{31989991-AA94-D8B8-AC73-9F50A1B9757A}"/>
          </ac:spMkLst>
        </pc:spChg>
        <pc:spChg chg="add mod">
          <ac:chgData name="Graf Antonin" userId="6a99486a-dd01-43e9-9c27-56ae9d4282ab" providerId="ADAL" clId="{B529F037-38A6-41A0-BE0B-54F09B652DEC}" dt="2024-06-12T15:47:37.602" v="311" actId="164"/>
          <ac:spMkLst>
            <pc:docMk/>
            <pc:sldMk cId="2847036781" sldId="262"/>
            <ac:spMk id="15" creationId="{4094A923-0453-C9AB-76D7-728E30A7C10B}"/>
          </ac:spMkLst>
        </pc:spChg>
        <pc:spChg chg="add mod">
          <ac:chgData name="Graf Antonin" userId="6a99486a-dd01-43e9-9c27-56ae9d4282ab" providerId="ADAL" clId="{B529F037-38A6-41A0-BE0B-54F09B652DEC}" dt="2024-06-12T15:47:37.602" v="311" actId="164"/>
          <ac:spMkLst>
            <pc:docMk/>
            <pc:sldMk cId="2847036781" sldId="262"/>
            <ac:spMk id="17" creationId="{7F6767E8-9921-EA44-4E14-8F0B7C05AF79}"/>
          </ac:spMkLst>
        </pc:spChg>
        <pc:spChg chg="add mod">
          <ac:chgData name="Graf Antonin" userId="6a99486a-dd01-43e9-9c27-56ae9d4282ab" providerId="ADAL" clId="{B529F037-38A6-41A0-BE0B-54F09B652DEC}" dt="2024-06-12T15:47:37.602" v="311" actId="164"/>
          <ac:spMkLst>
            <pc:docMk/>
            <pc:sldMk cId="2847036781" sldId="262"/>
            <ac:spMk id="19" creationId="{C943479A-E43F-4FDD-08DB-0E207A4FC5EB}"/>
          </ac:spMkLst>
        </pc:spChg>
        <pc:spChg chg="add mod">
          <ac:chgData name="Graf Antonin" userId="6a99486a-dd01-43e9-9c27-56ae9d4282ab" providerId="ADAL" clId="{B529F037-38A6-41A0-BE0B-54F09B652DEC}" dt="2024-06-12T15:47:37.602" v="311" actId="164"/>
          <ac:spMkLst>
            <pc:docMk/>
            <pc:sldMk cId="2847036781" sldId="262"/>
            <ac:spMk id="21" creationId="{020257D9-F2C7-5F28-5A54-834C206A1695}"/>
          </ac:spMkLst>
        </pc:spChg>
        <pc:spChg chg="add mod">
          <ac:chgData name="Graf Antonin" userId="6a99486a-dd01-43e9-9c27-56ae9d4282ab" providerId="ADAL" clId="{B529F037-38A6-41A0-BE0B-54F09B652DEC}" dt="2024-06-12T15:47:37.602" v="311" actId="164"/>
          <ac:spMkLst>
            <pc:docMk/>
            <pc:sldMk cId="2847036781" sldId="262"/>
            <ac:spMk id="22" creationId="{034B6D1D-CC3E-BB7F-4C2C-E401959A51C1}"/>
          </ac:spMkLst>
        </pc:spChg>
        <pc:spChg chg="add mod">
          <ac:chgData name="Graf Antonin" userId="6a99486a-dd01-43e9-9c27-56ae9d4282ab" providerId="ADAL" clId="{B529F037-38A6-41A0-BE0B-54F09B652DEC}" dt="2024-06-12T15:46:31.528" v="299" actId="1076"/>
          <ac:spMkLst>
            <pc:docMk/>
            <pc:sldMk cId="2847036781" sldId="262"/>
            <ac:spMk id="24" creationId="{CC886062-3684-B3D6-4464-38E456DAF446}"/>
          </ac:spMkLst>
        </pc:spChg>
        <pc:grpChg chg="add mod">
          <ac:chgData name="Graf Antonin" userId="6a99486a-dd01-43e9-9c27-56ae9d4282ab" providerId="ADAL" clId="{B529F037-38A6-41A0-BE0B-54F09B652DEC}" dt="2024-06-12T15:47:47.508" v="312" actId="1076"/>
          <ac:grpSpMkLst>
            <pc:docMk/>
            <pc:sldMk cId="2847036781" sldId="262"/>
            <ac:grpSpMk id="25" creationId="{5960362E-64BA-9E8F-543D-2AB9001D4721}"/>
          </ac:grpSpMkLst>
        </pc:grpChg>
      </pc:sldChg>
      <pc:sldChg chg="del">
        <pc:chgData name="Graf Antonin" userId="6a99486a-dd01-43e9-9c27-56ae9d4282ab" providerId="ADAL" clId="{B529F037-38A6-41A0-BE0B-54F09B652DEC}" dt="2024-06-12T16:29:46.287" v="1251" actId="47"/>
        <pc:sldMkLst>
          <pc:docMk/>
          <pc:sldMk cId="2759001803" sldId="264"/>
        </pc:sldMkLst>
      </pc:sldChg>
      <pc:sldChg chg="delSp add del setBg delDesignElem">
        <pc:chgData name="Graf Antonin" userId="6a99486a-dd01-43e9-9c27-56ae9d4282ab" providerId="ADAL" clId="{B529F037-38A6-41A0-BE0B-54F09B652DEC}" dt="2024-06-12T15:39:05.254" v="157" actId="47"/>
        <pc:sldMkLst>
          <pc:docMk/>
          <pc:sldMk cId="2793069837" sldId="265"/>
        </pc:sldMkLst>
        <pc:spChg chg="del">
          <ac:chgData name="Graf Antonin" userId="6a99486a-dd01-43e9-9c27-56ae9d4282ab" providerId="ADAL" clId="{B529F037-38A6-41A0-BE0B-54F09B652DEC}" dt="2024-06-12T15:38:54.626" v="155"/>
          <ac:spMkLst>
            <pc:docMk/>
            <pc:sldMk cId="2793069837" sldId="265"/>
            <ac:spMk id="8" creationId="{09588DA8-065E-4F6F-8EFD-43104AB2E0CF}"/>
          </ac:spMkLst>
        </pc:spChg>
        <pc:spChg chg="del">
          <ac:chgData name="Graf Antonin" userId="6a99486a-dd01-43e9-9c27-56ae9d4282ab" providerId="ADAL" clId="{B529F037-38A6-41A0-BE0B-54F09B652DEC}" dt="2024-06-12T15:38:54.626" v="155"/>
          <ac:spMkLst>
            <pc:docMk/>
            <pc:sldMk cId="2793069837" sldId="265"/>
            <ac:spMk id="10" creationId="{C4285719-470E-454C-AF62-8323075F1F5B}"/>
          </ac:spMkLst>
        </pc:spChg>
        <pc:spChg chg="del">
          <ac:chgData name="Graf Antonin" userId="6a99486a-dd01-43e9-9c27-56ae9d4282ab" providerId="ADAL" clId="{B529F037-38A6-41A0-BE0B-54F09B652DEC}" dt="2024-06-12T15:38:54.626" v="155"/>
          <ac:spMkLst>
            <pc:docMk/>
            <pc:sldMk cId="2793069837" sldId="265"/>
            <ac:spMk id="12" creationId="{CD9FE4EF-C4D8-49A0-B2FF-81D8DB7D8A24}"/>
          </ac:spMkLst>
        </pc:spChg>
        <pc:spChg chg="del">
          <ac:chgData name="Graf Antonin" userId="6a99486a-dd01-43e9-9c27-56ae9d4282ab" providerId="ADAL" clId="{B529F037-38A6-41A0-BE0B-54F09B652DEC}" dt="2024-06-12T15:38:54.626" v="155"/>
          <ac:spMkLst>
            <pc:docMk/>
            <pc:sldMk cId="2793069837" sldId="265"/>
            <ac:spMk id="14" creationId="{4300840D-0A0B-4512-BACA-B439D5B9C57C}"/>
          </ac:spMkLst>
        </pc:spChg>
        <pc:spChg chg="del">
          <ac:chgData name="Graf Antonin" userId="6a99486a-dd01-43e9-9c27-56ae9d4282ab" providerId="ADAL" clId="{B529F037-38A6-41A0-BE0B-54F09B652DEC}" dt="2024-06-12T15:38:54.626" v="155"/>
          <ac:spMkLst>
            <pc:docMk/>
            <pc:sldMk cId="2793069837" sldId="265"/>
            <ac:spMk id="16" creationId="{D2B78728-A580-49A7-84F9-6EF6F583ADE0}"/>
          </ac:spMkLst>
        </pc:spChg>
        <pc:spChg chg="del">
          <ac:chgData name="Graf Antonin" userId="6a99486a-dd01-43e9-9c27-56ae9d4282ab" providerId="ADAL" clId="{B529F037-38A6-41A0-BE0B-54F09B652DEC}" dt="2024-06-12T15:38:54.626" v="155"/>
          <ac:spMkLst>
            <pc:docMk/>
            <pc:sldMk cId="2793069837" sldId="265"/>
            <ac:spMk id="18" creationId="{38FAA1A1-D861-433F-88FA-1E9D6FD31D11}"/>
          </ac:spMkLst>
        </pc:spChg>
        <pc:spChg chg="del">
          <ac:chgData name="Graf Antonin" userId="6a99486a-dd01-43e9-9c27-56ae9d4282ab" providerId="ADAL" clId="{B529F037-38A6-41A0-BE0B-54F09B652DEC}" dt="2024-06-12T15:38:54.626" v="155"/>
          <ac:spMkLst>
            <pc:docMk/>
            <pc:sldMk cId="2793069837" sldId="265"/>
            <ac:spMk id="20" creationId="{8D71EDA1-87BF-4D5D-AB79-F346FD19278A}"/>
          </ac:spMkLst>
        </pc:spChg>
      </pc:sldChg>
      <pc:sldChg chg="addSp delSp modSp add mod">
        <pc:chgData name="Graf Antonin" userId="6a99486a-dd01-43e9-9c27-56ae9d4282ab" providerId="ADAL" clId="{B529F037-38A6-41A0-BE0B-54F09B652DEC}" dt="2024-06-12T16:15:25.020" v="768" actId="14100"/>
        <pc:sldMkLst>
          <pc:docMk/>
          <pc:sldMk cId="1355764300" sldId="266"/>
        </pc:sldMkLst>
        <pc:spChg chg="mod">
          <ac:chgData name="Graf Antonin" userId="6a99486a-dd01-43e9-9c27-56ae9d4282ab" providerId="ADAL" clId="{B529F037-38A6-41A0-BE0B-54F09B652DEC}" dt="2024-06-12T16:15:25.020" v="768" actId="14100"/>
          <ac:spMkLst>
            <pc:docMk/>
            <pc:sldMk cId="1355764300" sldId="266"/>
            <ac:spMk id="2" creationId="{D401EAE2-812D-CFB2-4E49-F0506E2BB762}"/>
          </ac:spMkLst>
        </pc:spChg>
        <pc:spChg chg="del">
          <ac:chgData name="Graf Antonin" userId="6a99486a-dd01-43e9-9c27-56ae9d4282ab" providerId="ADAL" clId="{B529F037-38A6-41A0-BE0B-54F09B652DEC}" dt="2024-06-12T15:47:04.646" v="301" actId="478"/>
          <ac:spMkLst>
            <pc:docMk/>
            <pc:sldMk cId="1355764300" sldId="266"/>
            <ac:spMk id="3" creationId="{C95EE5B7-266F-F0EC-AAAC-C0363EED6B7C}"/>
          </ac:spMkLst>
        </pc:spChg>
        <pc:spChg chg="add del mod">
          <ac:chgData name="Graf Antonin" userId="6a99486a-dd01-43e9-9c27-56ae9d4282ab" providerId="ADAL" clId="{B529F037-38A6-41A0-BE0B-54F09B652DEC}" dt="2024-06-12T15:47:06.498" v="302" actId="478"/>
          <ac:spMkLst>
            <pc:docMk/>
            <pc:sldMk cId="1355764300" sldId="266"/>
            <ac:spMk id="5" creationId="{A9988CC0-E89E-428C-3AE3-9C378666BB2E}"/>
          </ac:spMkLst>
        </pc:spChg>
        <pc:spChg chg="add mod">
          <ac:chgData name="Graf Antonin" userId="6a99486a-dd01-43e9-9c27-56ae9d4282ab" providerId="ADAL" clId="{B529F037-38A6-41A0-BE0B-54F09B652DEC}" dt="2024-06-12T15:59:11.323" v="589" actId="1076"/>
          <ac:spMkLst>
            <pc:docMk/>
            <pc:sldMk cId="1355764300" sldId="266"/>
            <ac:spMk id="6" creationId="{8726C65B-6A77-93B8-9C10-7BCC9A92EF43}"/>
          </ac:spMkLst>
        </pc:spChg>
        <pc:spChg chg="add mod">
          <ac:chgData name="Graf Antonin" userId="6a99486a-dd01-43e9-9c27-56ae9d4282ab" providerId="ADAL" clId="{B529F037-38A6-41A0-BE0B-54F09B652DEC}" dt="2024-06-12T16:00:25.556" v="620" actId="1076"/>
          <ac:spMkLst>
            <pc:docMk/>
            <pc:sldMk cId="1355764300" sldId="266"/>
            <ac:spMk id="22" creationId="{9DCFB2AF-8411-4A53-B8F7-CED9EC6546BC}"/>
          </ac:spMkLst>
        </pc:spChg>
        <pc:spChg chg="add mod">
          <ac:chgData name="Graf Antonin" userId="6a99486a-dd01-43e9-9c27-56ae9d4282ab" providerId="ADAL" clId="{B529F037-38A6-41A0-BE0B-54F09B652DEC}" dt="2024-06-12T16:00:43.534" v="625" actId="1076"/>
          <ac:spMkLst>
            <pc:docMk/>
            <pc:sldMk cId="1355764300" sldId="266"/>
            <ac:spMk id="23" creationId="{A44D4CA3-E3BA-2C6A-CC72-4A5BE90827A2}"/>
          </ac:spMkLst>
        </pc:spChg>
        <pc:spChg chg="add mod">
          <ac:chgData name="Graf Antonin" userId="6a99486a-dd01-43e9-9c27-56ae9d4282ab" providerId="ADAL" clId="{B529F037-38A6-41A0-BE0B-54F09B652DEC}" dt="2024-06-12T15:59:19.843" v="590" actId="1076"/>
          <ac:spMkLst>
            <pc:docMk/>
            <pc:sldMk cId="1355764300" sldId="266"/>
            <ac:spMk id="24" creationId="{39318E3A-0142-B1A2-E98A-7FE3557F3357}"/>
          </ac:spMkLst>
        </pc:spChg>
        <pc:spChg chg="add mod">
          <ac:chgData name="Graf Antonin" userId="6a99486a-dd01-43e9-9c27-56ae9d4282ab" providerId="ADAL" clId="{B529F037-38A6-41A0-BE0B-54F09B652DEC}" dt="2024-06-12T15:59:19.843" v="590" actId="1076"/>
          <ac:spMkLst>
            <pc:docMk/>
            <pc:sldMk cId="1355764300" sldId="266"/>
            <ac:spMk id="25" creationId="{808E7267-7D5C-211E-0187-50D9B3CD1086}"/>
          </ac:spMkLst>
        </pc:spChg>
        <pc:spChg chg="add mod">
          <ac:chgData name="Graf Antonin" userId="6a99486a-dd01-43e9-9c27-56ae9d4282ab" providerId="ADAL" clId="{B529F037-38A6-41A0-BE0B-54F09B652DEC}" dt="2024-06-12T15:59:19.843" v="590" actId="1076"/>
          <ac:spMkLst>
            <pc:docMk/>
            <pc:sldMk cId="1355764300" sldId="266"/>
            <ac:spMk id="28" creationId="{1D3F555B-09E0-A98A-1984-A560B2F50A40}"/>
          </ac:spMkLst>
        </pc:spChg>
        <pc:spChg chg="add mod">
          <ac:chgData name="Graf Antonin" userId="6a99486a-dd01-43e9-9c27-56ae9d4282ab" providerId="ADAL" clId="{B529F037-38A6-41A0-BE0B-54F09B652DEC}" dt="2024-06-12T15:59:19.843" v="590" actId="1076"/>
          <ac:spMkLst>
            <pc:docMk/>
            <pc:sldMk cId="1355764300" sldId="266"/>
            <ac:spMk id="29" creationId="{84445C0A-A7B2-3DAA-8C0B-23446F8E2313}"/>
          </ac:spMkLst>
        </pc:spChg>
        <pc:spChg chg="add mod">
          <ac:chgData name="Graf Antonin" userId="6a99486a-dd01-43e9-9c27-56ae9d4282ab" providerId="ADAL" clId="{B529F037-38A6-41A0-BE0B-54F09B652DEC}" dt="2024-06-12T16:00:36.254" v="624" actId="207"/>
          <ac:spMkLst>
            <pc:docMk/>
            <pc:sldMk cId="1355764300" sldId="266"/>
            <ac:spMk id="34" creationId="{F309A32D-6BF3-D06B-6BA1-7A0D94CFECA7}"/>
          </ac:spMkLst>
        </pc:spChg>
        <pc:spChg chg="add mod">
          <ac:chgData name="Graf Antonin" userId="6a99486a-dd01-43e9-9c27-56ae9d4282ab" providerId="ADAL" clId="{B529F037-38A6-41A0-BE0B-54F09B652DEC}" dt="2024-06-12T16:00:28.520" v="621" actId="207"/>
          <ac:spMkLst>
            <pc:docMk/>
            <pc:sldMk cId="1355764300" sldId="266"/>
            <ac:spMk id="35" creationId="{BEDF8E7A-C723-762A-98B9-7D320AD88C7D}"/>
          </ac:spMkLst>
        </pc:spChg>
        <pc:picChg chg="add del mod">
          <ac:chgData name="Graf Antonin" userId="6a99486a-dd01-43e9-9c27-56ae9d4282ab" providerId="ADAL" clId="{B529F037-38A6-41A0-BE0B-54F09B652DEC}" dt="2024-06-12T15:53:33.563" v="360" actId="478"/>
          <ac:picMkLst>
            <pc:docMk/>
            <pc:sldMk cId="1355764300" sldId="266"/>
            <ac:picMk id="9" creationId="{368638FB-6EDE-2754-8DED-84864F505A1D}"/>
          </ac:picMkLst>
        </pc:picChg>
        <pc:picChg chg="add del mod">
          <ac:chgData name="Graf Antonin" userId="6a99486a-dd01-43e9-9c27-56ae9d4282ab" providerId="ADAL" clId="{B529F037-38A6-41A0-BE0B-54F09B652DEC}" dt="2024-06-12T15:53:22.525" v="357" actId="478"/>
          <ac:picMkLst>
            <pc:docMk/>
            <pc:sldMk cId="1355764300" sldId="266"/>
            <ac:picMk id="13" creationId="{7444C07F-D2B0-E805-8FB4-6EE1DC0E315E}"/>
          </ac:picMkLst>
        </pc:picChg>
        <pc:picChg chg="add mod">
          <ac:chgData name="Graf Antonin" userId="6a99486a-dd01-43e9-9c27-56ae9d4282ab" providerId="ADAL" clId="{B529F037-38A6-41A0-BE0B-54F09B652DEC}" dt="2024-06-12T15:59:19.843" v="590" actId="1076"/>
          <ac:picMkLst>
            <pc:docMk/>
            <pc:sldMk cId="1355764300" sldId="266"/>
            <ac:picMk id="17" creationId="{B49930A8-BD81-FB53-F74E-9169E9DF2494}"/>
          </ac:picMkLst>
        </pc:picChg>
        <pc:picChg chg="add mod">
          <ac:chgData name="Graf Antonin" userId="6a99486a-dd01-43e9-9c27-56ae9d4282ab" providerId="ADAL" clId="{B529F037-38A6-41A0-BE0B-54F09B652DEC}" dt="2024-06-12T15:59:19.843" v="590" actId="1076"/>
          <ac:picMkLst>
            <pc:docMk/>
            <pc:sldMk cId="1355764300" sldId="266"/>
            <ac:picMk id="21" creationId="{67EC4249-8BD0-1BC4-07EA-B9D35D35CE25}"/>
          </ac:picMkLst>
        </pc:picChg>
        <pc:cxnChg chg="add mod">
          <ac:chgData name="Graf Antonin" userId="6a99486a-dd01-43e9-9c27-56ae9d4282ab" providerId="ADAL" clId="{B529F037-38A6-41A0-BE0B-54F09B652DEC}" dt="2024-06-12T15:59:19.843" v="590" actId="1076"/>
          <ac:cxnSpMkLst>
            <pc:docMk/>
            <pc:sldMk cId="1355764300" sldId="266"/>
            <ac:cxnSpMk id="27" creationId="{3CC936C8-DE01-CA4F-47E2-A92D35C9546F}"/>
          </ac:cxnSpMkLst>
        </pc:cxnChg>
        <pc:cxnChg chg="add mod">
          <ac:chgData name="Graf Antonin" userId="6a99486a-dd01-43e9-9c27-56ae9d4282ab" providerId="ADAL" clId="{B529F037-38A6-41A0-BE0B-54F09B652DEC}" dt="2024-06-12T15:59:19.843" v="590" actId="1076"/>
          <ac:cxnSpMkLst>
            <pc:docMk/>
            <pc:sldMk cId="1355764300" sldId="266"/>
            <ac:cxnSpMk id="30" creationId="{F1769379-0D1F-FE8C-8830-7CB93E34B9EE}"/>
          </ac:cxnSpMkLst>
        </pc:cxnChg>
      </pc:sldChg>
      <pc:sldChg chg="modSp add mod ord">
        <pc:chgData name="Graf Antonin" userId="6a99486a-dd01-43e9-9c27-56ae9d4282ab" providerId="ADAL" clId="{B529F037-38A6-41A0-BE0B-54F09B652DEC}" dt="2024-06-12T16:15:19.244" v="767" actId="14100"/>
        <pc:sldMkLst>
          <pc:docMk/>
          <pc:sldMk cId="3993102012" sldId="267"/>
        </pc:sldMkLst>
        <pc:spChg chg="mod">
          <ac:chgData name="Graf Antonin" userId="6a99486a-dd01-43e9-9c27-56ae9d4282ab" providerId="ADAL" clId="{B529F037-38A6-41A0-BE0B-54F09B652DEC}" dt="2024-06-12T16:15:19.244" v="767" actId="14100"/>
          <ac:spMkLst>
            <pc:docMk/>
            <pc:sldMk cId="3993102012" sldId="267"/>
            <ac:spMk id="2" creationId="{D401EAE2-812D-CFB2-4E49-F0506E2BB762}"/>
          </ac:spMkLst>
        </pc:spChg>
      </pc:sldChg>
      <pc:sldChg chg="delSp add del setBg delDesignElem">
        <pc:chgData name="Graf Antonin" userId="6a99486a-dd01-43e9-9c27-56ae9d4282ab" providerId="ADAL" clId="{B529F037-38A6-41A0-BE0B-54F09B652DEC}" dt="2024-06-12T16:01:52.980" v="629" actId="47"/>
        <pc:sldMkLst>
          <pc:docMk/>
          <pc:sldMk cId="1740822013" sldId="268"/>
        </pc:sldMkLst>
        <pc:spChg chg="del">
          <ac:chgData name="Graf Antonin" userId="6a99486a-dd01-43e9-9c27-56ae9d4282ab" providerId="ADAL" clId="{B529F037-38A6-41A0-BE0B-54F09B652DEC}" dt="2024-06-12T16:01:47.005" v="627"/>
          <ac:spMkLst>
            <pc:docMk/>
            <pc:sldMk cId="1740822013" sldId="268"/>
            <ac:spMk id="8" creationId="{09588DA8-065E-4F6F-8EFD-43104AB2E0CF}"/>
          </ac:spMkLst>
        </pc:spChg>
        <pc:spChg chg="del">
          <ac:chgData name="Graf Antonin" userId="6a99486a-dd01-43e9-9c27-56ae9d4282ab" providerId="ADAL" clId="{B529F037-38A6-41A0-BE0B-54F09B652DEC}" dt="2024-06-12T16:01:47.005" v="627"/>
          <ac:spMkLst>
            <pc:docMk/>
            <pc:sldMk cId="1740822013" sldId="268"/>
            <ac:spMk id="10" creationId="{C4285719-470E-454C-AF62-8323075F1F5B}"/>
          </ac:spMkLst>
        </pc:spChg>
        <pc:spChg chg="del">
          <ac:chgData name="Graf Antonin" userId="6a99486a-dd01-43e9-9c27-56ae9d4282ab" providerId="ADAL" clId="{B529F037-38A6-41A0-BE0B-54F09B652DEC}" dt="2024-06-12T16:01:47.005" v="627"/>
          <ac:spMkLst>
            <pc:docMk/>
            <pc:sldMk cId="1740822013" sldId="268"/>
            <ac:spMk id="12" creationId="{CD9FE4EF-C4D8-49A0-B2FF-81D8DB7D8A24}"/>
          </ac:spMkLst>
        </pc:spChg>
        <pc:spChg chg="del">
          <ac:chgData name="Graf Antonin" userId="6a99486a-dd01-43e9-9c27-56ae9d4282ab" providerId="ADAL" clId="{B529F037-38A6-41A0-BE0B-54F09B652DEC}" dt="2024-06-12T16:01:47.005" v="627"/>
          <ac:spMkLst>
            <pc:docMk/>
            <pc:sldMk cId="1740822013" sldId="268"/>
            <ac:spMk id="14" creationId="{4300840D-0A0B-4512-BACA-B439D5B9C57C}"/>
          </ac:spMkLst>
        </pc:spChg>
        <pc:spChg chg="del">
          <ac:chgData name="Graf Antonin" userId="6a99486a-dd01-43e9-9c27-56ae9d4282ab" providerId="ADAL" clId="{B529F037-38A6-41A0-BE0B-54F09B652DEC}" dt="2024-06-12T16:01:47.005" v="627"/>
          <ac:spMkLst>
            <pc:docMk/>
            <pc:sldMk cId="1740822013" sldId="268"/>
            <ac:spMk id="16" creationId="{D2B78728-A580-49A7-84F9-6EF6F583ADE0}"/>
          </ac:spMkLst>
        </pc:spChg>
        <pc:spChg chg="del">
          <ac:chgData name="Graf Antonin" userId="6a99486a-dd01-43e9-9c27-56ae9d4282ab" providerId="ADAL" clId="{B529F037-38A6-41A0-BE0B-54F09B652DEC}" dt="2024-06-12T16:01:47.005" v="627"/>
          <ac:spMkLst>
            <pc:docMk/>
            <pc:sldMk cId="1740822013" sldId="268"/>
            <ac:spMk id="18" creationId="{38FAA1A1-D861-433F-88FA-1E9D6FD31D11}"/>
          </ac:spMkLst>
        </pc:spChg>
        <pc:spChg chg="del">
          <ac:chgData name="Graf Antonin" userId="6a99486a-dd01-43e9-9c27-56ae9d4282ab" providerId="ADAL" clId="{B529F037-38A6-41A0-BE0B-54F09B652DEC}" dt="2024-06-12T16:01:47.005" v="627"/>
          <ac:spMkLst>
            <pc:docMk/>
            <pc:sldMk cId="1740822013" sldId="268"/>
            <ac:spMk id="20" creationId="{8D71EDA1-87BF-4D5D-AB79-F346FD19278A}"/>
          </ac:spMkLst>
        </pc:spChg>
      </pc:sldChg>
      <pc:sldChg chg="addSp delSp modSp add mod">
        <pc:chgData name="Graf Antonin" userId="6a99486a-dd01-43e9-9c27-56ae9d4282ab" providerId="ADAL" clId="{B529F037-38A6-41A0-BE0B-54F09B652DEC}" dt="2024-06-12T16:15:30.122" v="769" actId="14100"/>
        <pc:sldMkLst>
          <pc:docMk/>
          <pc:sldMk cId="2929134000" sldId="269"/>
        </pc:sldMkLst>
        <pc:spChg chg="mod">
          <ac:chgData name="Graf Antonin" userId="6a99486a-dd01-43e9-9c27-56ae9d4282ab" providerId="ADAL" clId="{B529F037-38A6-41A0-BE0B-54F09B652DEC}" dt="2024-06-12T16:15:30.122" v="769" actId="14100"/>
          <ac:spMkLst>
            <pc:docMk/>
            <pc:sldMk cId="2929134000" sldId="269"/>
            <ac:spMk id="2" creationId="{D401EAE2-812D-CFB2-4E49-F0506E2BB762}"/>
          </ac:spMkLst>
        </pc:spChg>
        <pc:spChg chg="mod">
          <ac:chgData name="Graf Antonin" userId="6a99486a-dd01-43e9-9c27-56ae9d4282ab" providerId="ADAL" clId="{B529F037-38A6-41A0-BE0B-54F09B652DEC}" dt="2024-06-12T16:01:58.535" v="634" actId="20577"/>
          <ac:spMkLst>
            <pc:docMk/>
            <pc:sldMk cId="2929134000" sldId="269"/>
            <ac:spMk id="6" creationId="{8726C65B-6A77-93B8-9C10-7BCC9A92EF43}"/>
          </ac:spMkLst>
        </pc:spChg>
        <pc:spChg chg="add mod">
          <ac:chgData name="Graf Antonin" userId="6a99486a-dd01-43e9-9c27-56ae9d4282ab" providerId="ADAL" clId="{B529F037-38A6-41A0-BE0B-54F09B652DEC}" dt="2024-06-12T16:04:40.849" v="652" actId="1076"/>
          <ac:spMkLst>
            <pc:docMk/>
            <pc:sldMk cId="2929134000" sldId="269"/>
            <ac:spMk id="9" creationId="{8D8D959B-6DBD-D6A6-1E81-6E2F079A7C8C}"/>
          </ac:spMkLst>
        </pc:spChg>
        <pc:spChg chg="add mod">
          <ac:chgData name="Graf Antonin" userId="6a99486a-dd01-43e9-9c27-56ae9d4282ab" providerId="ADAL" clId="{B529F037-38A6-41A0-BE0B-54F09B652DEC}" dt="2024-06-12T16:04:46.676" v="654" actId="1076"/>
          <ac:spMkLst>
            <pc:docMk/>
            <pc:sldMk cId="2929134000" sldId="269"/>
            <ac:spMk id="11" creationId="{CCE87DFF-CBD3-BACE-AE47-163A1E1DCB95}"/>
          </ac:spMkLst>
        </pc:spChg>
        <pc:spChg chg="add mod">
          <ac:chgData name="Graf Antonin" userId="6a99486a-dd01-43e9-9c27-56ae9d4282ab" providerId="ADAL" clId="{B529F037-38A6-41A0-BE0B-54F09B652DEC}" dt="2024-06-12T16:04:53.623" v="658" actId="1076"/>
          <ac:spMkLst>
            <pc:docMk/>
            <pc:sldMk cId="2929134000" sldId="269"/>
            <ac:spMk id="13" creationId="{8DE5FB89-C5D7-275D-AECA-AEA56A73D66D}"/>
          </ac:spMkLst>
        </pc:spChg>
        <pc:spChg chg="mod">
          <ac:chgData name="Graf Antonin" userId="6a99486a-dd01-43e9-9c27-56ae9d4282ab" providerId="ADAL" clId="{B529F037-38A6-41A0-BE0B-54F09B652DEC}" dt="2024-06-12T16:06:59.344" v="725" actId="6549"/>
          <ac:spMkLst>
            <pc:docMk/>
            <pc:sldMk cId="2929134000" sldId="269"/>
            <ac:spMk id="28" creationId="{1D3F555B-09E0-A98A-1984-A560B2F50A40}"/>
          </ac:spMkLst>
        </pc:spChg>
        <pc:spChg chg="mod">
          <ac:chgData name="Graf Antonin" userId="6a99486a-dd01-43e9-9c27-56ae9d4282ab" providerId="ADAL" clId="{B529F037-38A6-41A0-BE0B-54F09B652DEC}" dt="2024-06-12T16:04:35.063" v="650" actId="1076"/>
          <ac:spMkLst>
            <pc:docMk/>
            <pc:sldMk cId="2929134000" sldId="269"/>
            <ac:spMk id="29" creationId="{84445C0A-A7B2-3DAA-8C0B-23446F8E2313}"/>
          </ac:spMkLst>
        </pc:spChg>
        <pc:spChg chg="add del mod">
          <ac:chgData name="Graf Antonin" userId="6a99486a-dd01-43e9-9c27-56ae9d4282ab" providerId="ADAL" clId="{B529F037-38A6-41A0-BE0B-54F09B652DEC}" dt="2024-06-12T16:04:18.252" v="641" actId="478"/>
          <ac:spMkLst>
            <pc:docMk/>
            <pc:sldMk cId="2929134000" sldId="269"/>
            <ac:spMk id="34" creationId="{F309A32D-6BF3-D06B-6BA1-7A0D94CFECA7}"/>
          </ac:spMkLst>
        </pc:spChg>
        <pc:spChg chg="mod">
          <ac:chgData name="Graf Antonin" userId="6a99486a-dd01-43e9-9c27-56ae9d4282ab" providerId="ADAL" clId="{B529F037-38A6-41A0-BE0B-54F09B652DEC}" dt="2024-06-12T16:11:40.455" v="749" actId="20577"/>
          <ac:spMkLst>
            <pc:docMk/>
            <pc:sldMk cId="2929134000" sldId="269"/>
            <ac:spMk id="35" creationId="{BEDF8E7A-C723-762A-98B9-7D320AD88C7D}"/>
          </ac:spMkLst>
        </pc:spChg>
        <pc:picChg chg="add del">
          <ac:chgData name="Graf Antonin" userId="6a99486a-dd01-43e9-9c27-56ae9d4282ab" providerId="ADAL" clId="{B529F037-38A6-41A0-BE0B-54F09B652DEC}" dt="2024-06-12T16:04:17.741" v="640" actId="22"/>
          <ac:picMkLst>
            <pc:docMk/>
            <pc:sldMk cId="2929134000" sldId="269"/>
            <ac:picMk id="4" creationId="{EAF3DC42-51E4-197D-0F03-6A55F5625990}"/>
          </ac:picMkLst>
        </pc:picChg>
        <pc:picChg chg="add mod ord">
          <ac:chgData name="Graf Antonin" userId="6a99486a-dd01-43e9-9c27-56ae9d4282ab" providerId="ADAL" clId="{B529F037-38A6-41A0-BE0B-54F09B652DEC}" dt="2024-06-12T16:04:50.218" v="657" actId="1076"/>
          <ac:picMkLst>
            <pc:docMk/>
            <pc:sldMk cId="2929134000" sldId="269"/>
            <ac:picMk id="7" creationId="{86003C92-EB7D-1670-5E4D-744E110BDC21}"/>
          </ac:picMkLst>
        </pc:picChg>
        <pc:picChg chg="add del">
          <ac:chgData name="Graf Antonin" userId="6a99486a-dd01-43e9-9c27-56ae9d4282ab" providerId="ADAL" clId="{B529F037-38A6-41A0-BE0B-54F09B652DEC}" dt="2024-06-12T16:04:20.485" v="642" actId="478"/>
          <ac:picMkLst>
            <pc:docMk/>
            <pc:sldMk cId="2929134000" sldId="269"/>
            <ac:picMk id="17" creationId="{B49930A8-BD81-FB53-F74E-9169E9DF2494}"/>
          </ac:picMkLst>
        </pc:picChg>
        <pc:picChg chg="del">
          <ac:chgData name="Graf Antonin" userId="6a99486a-dd01-43e9-9c27-56ae9d4282ab" providerId="ADAL" clId="{B529F037-38A6-41A0-BE0B-54F09B652DEC}" dt="2024-06-12T16:09:06.019" v="726" actId="478"/>
          <ac:picMkLst>
            <pc:docMk/>
            <pc:sldMk cId="2929134000" sldId="269"/>
            <ac:picMk id="21" creationId="{67EC4249-8BD0-1BC4-07EA-B9D35D35CE25}"/>
          </ac:picMkLst>
        </pc:picChg>
        <pc:picChg chg="add mod ord">
          <ac:chgData name="Graf Antonin" userId="6a99486a-dd01-43e9-9c27-56ae9d4282ab" providerId="ADAL" clId="{B529F037-38A6-41A0-BE0B-54F09B652DEC}" dt="2024-06-12T16:09:18.839" v="743" actId="171"/>
          <ac:picMkLst>
            <pc:docMk/>
            <pc:sldMk cId="2929134000" sldId="269"/>
            <ac:picMk id="36" creationId="{BEA1C9C2-0181-EB48-07E7-E5477FC085C3}"/>
          </ac:picMkLst>
        </pc:picChg>
        <pc:cxnChg chg="add mod">
          <ac:chgData name="Graf Antonin" userId="6a99486a-dd01-43e9-9c27-56ae9d4282ab" providerId="ADAL" clId="{B529F037-38A6-41A0-BE0B-54F09B652DEC}" dt="2024-06-12T16:05:11.369" v="662" actId="14100"/>
          <ac:cxnSpMkLst>
            <pc:docMk/>
            <pc:sldMk cId="2929134000" sldId="269"/>
            <ac:cxnSpMk id="15" creationId="{B1C33A91-D69C-97A2-342E-72417417848A}"/>
          </ac:cxnSpMkLst>
        </pc:cxnChg>
        <pc:cxnChg chg="add mod">
          <ac:chgData name="Graf Antonin" userId="6a99486a-dd01-43e9-9c27-56ae9d4282ab" providerId="ADAL" clId="{B529F037-38A6-41A0-BE0B-54F09B652DEC}" dt="2024-06-12T16:05:16.469" v="665" actId="14100"/>
          <ac:cxnSpMkLst>
            <pc:docMk/>
            <pc:sldMk cId="2929134000" sldId="269"/>
            <ac:cxnSpMk id="26" creationId="{E0431AC7-02E9-71F3-74F9-5FF79C0926D4}"/>
          </ac:cxnSpMkLst>
        </pc:cxnChg>
        <pc:cxnChg chg="del">
          <ac:chgData name="Graf Antonin" userId="6a99486a-dd01-43e9-9c27-56ae9d4282ab" providerId="ADAL" clId="{B529F037-38A6-41A0-BE0B-54F09B652DEC}" dt="2024-06-12T16:04:56.699" v="659" actId="478"/>
          <ac:cxnSpMkLst>
            <pc:docMk/>
            <pc:sldMk cId="2929134000" sldId="269"/>
            <ac:cxnSpMk id="30" creationId="{F1769379-0D1F-FE8C-8830-7CB93E34B9EE}"/>
          </ac:cxnSpMkLst>
        </pc:cxnChg>
      </pc:sldChg>
      <pc:sldChg chg="addSp delSp modSp add mod ord">
        <pc:chgData name="Graf Antonin" userId="6a99486a-dd01-43e9-9c27-56ae9d4282ab" providerId="ADAL" clId="{B529F037-38A6-41A0-BE0B-54F09B652DEC}" dt="2024-06-12T16:37:56.787" v="1364"/>
        <pc:sldMkLst>
          <pc:docMk/>
          <pc:sldMk cId="2153498018" sldId="270"/>
        </pc:sldMkLst>
        <pc:spChg chg="del">
          <ac:chgData name="Graf Antonin" userId="6a99486a-dd01-43e9-9c27-56ae9d4282ab" providerId="ADAL" clId="{B529F037-38A6-41A0-BE0B-54F09B652DEC}" dt="2024-06-12T16:15:45.908" v="770" actId="478"/>
          <ac:spMkLst>
            <pc:docMk/>
            <pc:sldMk cId="2153498018" sldId="270"/>
            <ac:spMk id="2" creationId="{D401EAE2-812D-CFB2-4E49-F0506E2BB762}"/>
          </ac:spMkLst>
        </pc:spChg>
        <pc:spChg chg="del">
          <ac:chgData name="Graf Antonin" userId="6a99486a-dd01-43e9-9c27-56ae9d4282ab" providerId="ADAL" clId="{B529F037-38A6-41A0-BE0B-54F09B652DEC}" dt="2024-06-12T16:12:19.451" v="753" actId="478"/>
          <ac:spMkLst>
            <pc:docMk/>
            <pc:sldMk cId="2153498018" sldId="270"/>
            <ac:spMk id="3" creationId="{C95EE5B7-266F-F0EC-AAAC-C0363EED6B7C}"/>
          </ac:spMkLst>
        </pc:spChg>
        <pc:spChg chg="add del mod">
          <ac:chgData name="Graf Antonin" userId="6a99486a-dd01-43e9-9c27-56ae9d4282ab" providerId="ADAL" clId="{B529F037-38A6-41A0-BE0B-54F09B652DEC}" dt="2024-06-12T16:12:21.902" v="754" actId="478"/>
          <ac:spMkLst>
            <pc:docMk/>
            <pc:sldMk cId="2153498018" sldId="270"/>
            <ac:spMk id="5" creationId="{EE1A5918-F8C3-5FD6-53B7-88617E43E03F}"/>
          </ac:spMkLst>
        </pc:spChg>
        <pc:spChg chg="add del mod">
          <ac:chgData name="Graf Antonin" userId="6a99486a-dd01-43e9-9c27-56ae9d4282ab" providerId="ADAL" clId="{B529F037-38A6-41A0-BE0B-54F09B652DEC}" dt="2024-06-12T16:16:06.532" v="773" actId="478"/>
          <ac:spMkLst>
            <pc:docMk/>
            <pc:sldMk cId="2153498018" sldId="270"/>
            <ac:spMk id="7" creationId="{B9E6B242-EFDF-3846-ABD7-79D584F41719}"/>
          </ac:spMkLst>
        </pc:spChg>
        <pc:spChg chg="add del mod">
          <ac:chgData name="Graf Antonin" userId="6a99486a-dd01-43e9-9c27-56ae9d4282ab" providerId="ADAL" clId="{B529F037-38A6-41A0-BE0B-54F09B652DEC}" dt="2024-06-12T16:15:50.120" v="772" actId="478"/>
          <ac:spMkLst>
            <pc:docMk/>
            <pc:sldMk cId="2153498018" sldId="270"/>
            <ac:spMk id="11" creationId="{BEADBAC5-EDA1-FB73-B21E-A1E25794EB3C}"/>
          </ac:spMkLst>
        </pc:spChg>
        <pc:spChg chg="add mod">
          <ac:chgData name="Graf Antonin" userId="6a99486a-dd01-43e9-9c27-56ae9d4282ab" providerId="ADAL" clId="{B529F037-38A6-41A0-BE0B-54F09B652DEC}" dt="2024-06-12T16:15:47.898" v="771"/>
          <ac:spMkLst>
            <pc:docMk/>
            <pc:sldMk cId="2153498018" sldId="270"/>
            <ac:spMk id="13" creationId="{8CFA83DE-C3DA-7A96-3D15-D36A395140FC}"/>
          </ac:spMkLst>
        </pc:spChg>
        <pc:spChg chg="add mod">
          <ac:chgData name="Graf Antonin" userId="6a99486a-dd01-43e9-9c27-56ae9d4282ab" providerId="ADAL" clId="{B529F037-38A6-41A0-BE0B-54F09B652DEC}" dt="2024-06-12T16:16:21.109" v="781" actId="20577"/>
          <ac:spMkLst>
            <pc:docMk/>
            <pc:sldMk cId="2153498018" sldId="270"/>
            <ac:spMk id="15" creationId="{3B5AA087-6F51-D406-3C03-842526633E52}"/>
          </ac:spMkLst>
        </pc:spChg>
        <pc:spChg chg="add mod">
          <ac:chgData name="Graf Antonin" userId="6a99486a-dd01-43e9-9c27-56ae9d4282ab" providerId="ADAL" clId="{B529F037-38A6-41A0-BE0B-54F09B652DEC}" dt="2024-06-12T16:29:21.921" v="1249" actId="1076"/>
          <ac:spMkLst>
            <pc:docMk/>
            <pc:sldMk cId="2153498018" sldId="270"/>
            <ac:spMk id="17" creationId="{F524458D-2F71-6AEB-279B-06B1689C6082}"/>
          </ac:spMkLst>
        </pc:spChg>
        <pc:spChg chg="add del mod">
          <ac:chgData name="Graf Antonin" userId="6a99486a-dd01-43e9-9c27-56ae9d4282ab" providerId="ADAL" clId="{B529F037-38A6-41A0-BE0B-54F09B652DEC}" dt="2024-06-12T16:24:23.976" v="1035" actId="478"/>
          <ac:spMkLst>
            <pc:docMk/>
            <pc:sldMk cId="2153498018" sldId="270"/>
            <ac:spMk id="19" creationId="{38D0B4C0-4E18-430F-977A-56FFB05090B0}"/>
          </ac:spMkLst>
        </pc:spChg>
        <pc:spChg chg="add del">
          <ac:chgData name="Graf Antonin" userId="6a99486a-dd01-43e9-9c27-56ae9d4282ab" providerId="ADAL" clId="{B529F037-38A6-41A0-BE0B-54F09B652DEC}" dt="2024-06-12T16:16:53.665" v="784" actId="478"/>
          <ac:spMkLst>
            <pc:docMk/>
            <pc:sldMk cId="2153498018" sldId="270"/>
            <ac:spMk id="22" creationId="{2D654DF9-B826-A8B9-AFF3-35C085183CC2}"/>
          </ac:spMkLst>
        </pc:spChg>
        <pc:graphicFrameChg chg="add mod modGraphic">
          <ac:chgData name="Graf Antonin" userId="6a99486a-dd01-43e9-9c27-56ae9d4282ab" providerId="ADAL" clId="{B529F037-38A6-41A0-BE0B-54F09B652DEC}" dt="2024-06-12T16:29:21.921" v="1249" actId="1076"/>
          <ac:graphicFrameMkLst>
            <pc:docMk/>
            <pc:sldMk cId="2153498018" sldId="270"/>
            <ac:graphicFrameMk id="23" creationId="{821796E0-229B-CDAF-12E8-603F2FCBD14E}"/>
          </ac:graphicFrameMkLst>
        </pc:graphicFrameChg>
        <pc:graphicFrameChg chg="add del mod">
          <ac:chgData name="Graf Antonin" userId="6a99486a-dd01-43e9-9c27-56ae9d4282ab" providerId="ADAL" clId="{B529F037-38A6-41A0-BE0B-54F09B652DEC}" dt="2024-06-12T16:22:45.852" v="995" actId="478"/>
          <ac:graphicFrameMkLst>
            <pc:docMk/>
            <pc:sldMk cId="2153498018" sldId="270"/>
            <ac:graphicFrameMk id="24" creationId="{4BDA55A5-2D52-3354-12C6-CE4141A534D8}"/>
          </ac:graphicFrameMkLst>
        </pc:graphicFrameChg>
        <pc:graphicFrameChg chg="add del mod">
          <ac:chgData name="Graf Antonin" userId="6a99486a-dd01-43e9-9c27-56ae9d4282ab" providerId="ADAL" clId="{B529F037-38A6-41A0-BE0B-54F09B652DEC}" dt="2024-06-12T16:24:22.779" v="1034" actId="478"/>
          <ac:graphicFrameMkLst>
            <pc:docMk/>
            <pc:sldMk cId="2153498018" sldId="270"/>
            <ac:graphicFrameMk id="25" creationId="{DF32A1AD-8EA6-FAC6-96A3-1B852D7A9377}"/>
          </ac:graphicFrameMkLst>
        </pc:graphicFrameChg>
      </pc:sldChg>
      <pc:sldChg chg="delSp modSp add mod ord">
        <pc:chgData name="Graf Antonin" userId="6a99486a-dd01-43e9-9c27-56ae9d4282ab" providerId="ADAL" clId="{B529F037-38A6-41A0-BE0B-54F09B652DEC}" dt="2024-06-12T16:37:56.787" v="1364"/>
        <pc:sldMkLst>
          <pc:docMk/>
          <pc:sldMk cId="4244327243" sldId="271"/>
        </pc:sldMkLst>
        <pc:spChg chg="mod">
          <ac:chgData name="Graf Antonin" userId="6a99486a-dd01-43e9-9c27-56ae9d4282ab" providerId="ADAL" clId="{B529F037-38A6-41A0-BE0B-54F09B652DEC}" dt="2024-06-12T16:29:27.450" v="1250" actId="1076"/>
          <ac:spMkLst>
            <pc:docMk/>
            <pc:sldMk cId="4244327243" sldId="271"/>
            <ac:spMk id="17" creationId="{F524458D-2F71-6AEB-279B-06B1689C6082}"/>
          </ac:spMkLst>
        </pc:spChg>
        <pc:spChg chg="del">
          <ac:chgData name="Graf Antonin" userId="6a99486a-dd01-43e9-9c27-56ae9d4282ab" providerId="ADAL" clId="{B529F037-38A6-41A0-BE0B-54F09B652DEC}" dt="2024-06-12T16:23:59.424" v="1008" actId="478"/>
          <ac:spMkLst>
            <pc:docMk/>
            <pc:sldMk cId="4244327243" sldId="271"/>
            <ac:spMk id="19" creationId="{38D0B4C0-4E18-430F-977A-56FFB05090B0}"/>
          </ac:spMkLst>
        </pc:spChg>
        <pc:graphicFrameChg chg="mod modGraphic">
          <ac:chgData name="Graf Antonin" userId="6a99486a-dd01-43e9-9c27-56ae9d4282ab" providerId="ADAL" clId="{B529F037-38A6-41A0-BE0B-54F09B652DEC}" dt="2024-06-12T16:29:27.450" v="1250" actId="1076"/>
          <ac:graphicFrameMkLst>
            <pc:docMk/>
            <pc:sldMk cId="4244327243" sldId="271"/>
            <ac:graphicFrameMk id="23" creationId="{821796E0-229B-CDAF-12E8-603F2FCBD14E}"/>
          </ac:graphicFrameMkLst>
        </pc:graphicFrameChg>
        <pc:graphicFrameChg chg="del">
          <ac:chgData name="Graf Antonin" userId="6a99486a-dd01-43e9-9c27-56ae9d4282ab" providerId="ADAL" clId="{B529F037-38A6-41A0-BE0B-54F09B652DEC}" dt="2024-06-12T16:24:00.805" v="1009" actId="478"/>
          <ac:graphicFrameMkLst>
            <pc:docMk/>
            <pc:sldMk cId="4244327243" sldId="271"/>
            <ac:graphicFrameMk id="25" creationId="{DF32A1AD-8EA6-FAC6-96A3-1B852D7A9377}"/>
          </ac:graphicFrameMkLst>
        </pc:graphicFrameChg>
      </pc:sldChg>
    </pc:docChg>
  </pc:docChgLst>
  <pc:docChgLst>
    <pc:chgData name="Ghazraoui Zack" userId="S::zack.ghazraou@hes-so.ch::c83b1ba8-ba2f-4d85-8de3-9e89822deddf" providerId="AD" clId="Web-{4FCE6CA8-79AE-A32C-B2CF-78CBFDF24558}"/>
    <pc:docChg chg="addSld delSld modSld addSection delSection modSection">
      <pc:chgData name="Ghazraoui Zack" userId="S::zack.ghazraou@hes-so.ch::c83b1ba8-ba2f-4d85-8de3-9e89822deddf" providerId="AD" clId="Web-{4FCE6CA8-79AE-A32C-B2CF-78CBFDF24558}" dt="2024-06-10T18:59:33.787" v="243" actId="20577"/>
      <pc:docMkLst>
        <pc:docMk/>
      </pc:docMkLst>
      <pc:sldChg chg="addSp modSp mod setBg">
        <pc:chgData name="Ghazraoui Zack" userId="S::zack.ghazraou@hes-so.ch::c83b1ba8-ba2f-4d85-8de3-9e89822deddf" providerId="AD" clId="Web-{4FCE6CA8-79AE-A32C-B2CF-78CBFDF24558}" dt="2024-06-10T18:42:57.560" v="150"/>
        <pc:sldMkLst>
          <pc:docMk/>
          <pc:sldMk cId="3784089036" sldId="256"/>
        </pc:sldMkLst>
        <pc:spChg chg="mod">
          <ac:chgData name="Ghazraoui Zack" userId="S::zack.ghazraou@hes-so.ch::c83b1ba8-ba2f-4d85-8de3-9e89822deddf" providerId="AD" clId="Web-{4FCE6CA8-79AE-A32C-B2CF-78CBFDF24558}" dt="2024-06-10T18:42:57.560" v="150"/>
          <ac:spMkLst>
            <pc:docMk/>
            <pc:sldMk cId="3784089036" sldId="256"/>
            <ac:spMk id="2" creationId="{00000000-0000-0000-0000-000000000000}"/>
          </ac:spMkLst>
        </pc:spChg>
        <pc:spChg chg="mod">
          <ac:chgData name="Ghazraoui Zack" userId="S::zack.ghazraou@hes-so.ch::c83b1ba8-ba2f-4d85-8de3-9e89822deddf" providerId="AD" clId="Web-{4FCE6CA8-79AE-A32C-B2CF-78CBFDF24558}" dt="2024-06-10T18:42:57.560" v="150"/>
          <ac:spMkLst>
            <pc:docMk/>
            <pc:sldMk cId="3784089036" sldId="256"/>
            <ac:spMk id="3" creationId="{00000000-0000-0000-0000-000000000000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42:57.560" v="150"/>
          <ac:spMkLst>
            <pc:docMk/>
            <pc:sldMk cId="3784089036" sldId="256"/>
            <ac:spMk id="9" creationId="{C1DD1A8A-57D5-4A81-AD04-532B043C5611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42:57.560" v="150"/>
          <ac:spMkLst>
            <pc:docMk/>
            <pc:sldMk cId="3784089036" sldId="256"/>
            <ac:spMk id="11" creationId="{007891EC-4501-44ED-A8C8-B11B6DB767AB}"/>
          </ac:spMkLst>
        </pc:spChg>
        <pc:picChg chg="add">
          <ac:chgData name="Ghazraoui Zack" userId="S::zack.ghazraou@hes-so.ch::c83b1ba8-ba2f-4d85-8de3-9e89822deddf" providerId="AD" clId="Web-{4FCE6CA8-79AE-A32C-B2CF-78CBFDF24558}" dt="2024-06-10T18:42:57.560" v="150"/>
          <ac:picMkLst>
            <pc:docMk/>
            <pc:sldMk cId="3784089036" sldId="256"/>
            <ac:picMk id="5" creationId="{CACDD217-98B7-1A4B-9548-4252869F45C7}"/>
          </ac:picMkLst>
        </pc:picChg>
      </pc:sldChg>
      <pc:sldChg chg="addSp delSp modSp new del">
        <pc:chgData name="Ghazraoui Zack" userId="S::zack.ghazraou@hes-so.ch::c83b1ba8-ba2f-4d85-8de3-9e89822deddf" providerId="AD" clId="Web-{4FCE6CA8-79AE-A32C-B2CF-78CBFDF24558}" dt="2024-06-10T18:40:06.274" v="117"/>
        <pc:sldMkLst>
          <pc:docMk/>
          <pc:sldMk cId="4040255747" sldId="257"/>
        </pc:sldMkLst>
        <pc:spChg chg="mod">
          <ac:chgData name="Ghazraoui Zack" userId="S::zack.ghazraou@hes-so.ch::c83b1ba8-ba2f-4d85-8de3-9e89822deddf" providerId="AD" clId="Web-{4FCE6CA8-79AE-A32C-B2CF-78CBFDF24558}" dt="2024-06-10T18:32:59.451" v="33" actId="20577"/>
          <ac:spMkLst>
            <pc:docMk/>
            <pc:sldMk cId="4040255747" sldId="257"/>
            <ac:spMk id="2" creationId="{56B7C2E7-427B-1C1E-8149-B29B182EA237}"/>
          </ac:spMkLst>
        </pc:spChg>
        <pc:spChg chg="mod">
          <ac:chgData name="Ghazraoui Zack" userId="S::zack.ghazraou@hes-so.ch::c83b1ba8-ba2f-4d85-8de3-9e89822deddf" providerId="AD" clId="Web-{4FCE6CA8-79AE-A32C-B2CF-78CBFDF24558}" dt="2024-06-10T18:39:49.618" v="112" actId="20577"/>
          <ac:spMkLst>
            <pc:docMk/>
            <pc:sldMk cId="4040255747" sldId="257"/>
            <ac:spMk id="3" creationId="{2BDABAAF-680B-788B-A367-E800D1054CC4}"/>
          </ac:spMkLst>
        </pc:spChg>
        <pc:picChg chg="add del mod">
          <ac:chgData name="Ghazraoui Zack" userId="S::zack.ghazraou@hes-so.ch::c83b1ba8-ba2f-4d85-8de3-9e89822deddf" providerId="AD" clId="Web-{4FCE6CA8-79AE-A32C-B2CF-78CBFDF24558}" dt="2024-06-10T18:36:44.426" v="64"/>
          <ac:picMkLst>
            <pc:docMk/>
            <pc:sldMk cId="4040255747" sldId="257"/>
            <ac:picMk id="4" creationId="{82DFD7A3-B2BD-B916-20A9-413A9857E02E}"/>
          </ac:picMkLst>
        </pc:picChg>
      </pc:sldChg>
      <pc:sldChg chg="addSp delSp modSp new del">
        <pc:chgData name="Ghazraoui Zack" userId="S::zack.ghazraou@hes-so.ch::c83b1ba8-ba2f-4d85-8de3-9e89822deddf" providerId="AD" clId="Web-{4FCE6CA8-79AE-A32C-B2CF-78CBFDF24558}" dt="2024-06-10T18:38:16.975" v="82"/>
        <pc:sldMkLst>
          <pc:docMk/>
          <pc:sldMk cId="3445708936" sldId="258"/>
        </pc:sldMkLst>
        <pc:spChg chg="del">
          <ac:chgData name="Ghazraoui Zack" userId="S::zack.ghazraou@hes-so.ch::c83b1ba8-ba2f-4d85-8de3-9e89822deddf" providerId="AD" clId="Web-{4FCE6CA8-79AE-A32C-B2CF-78CBFDF24558}" dt="2024-06-10T18:37:06.364" v="68"/>
          <ac:spMkLst>
            <pc:docMk/>
            <pc:sldMk cId="3445708936" sldId="258"/>
            <ac:spMk id="2" creationId="{84A91449-9B5A-96F2-70E4-405A3E5A01F3}"/>
          </ac:spMkLst>
        </pc:spChg>
        <pc:spChg chg="del">
          <ac:chgData name="Ghazraoui Zack" userId="S::zack.ghazraou@hes-so.ch::c83b1ba8-ba2f-4d85-8de3-9e89822deddf" providerId="AD" clId="Web-{4FCE6CA8-79AE-A32C-B2CF-78CBFDF24558}" dt="2024-06-10T18:36:57.332" v="66"/>
          <ac:spMkLst>
            <pc:docMk/>
            <pc:sldMk cId="3445708936" sldId="258"/>
            <ac:spMk id="3" creationId="{1FF6E14C-EE78-3C5E-09F7-28B225CCD235}"/>
          </ac:spMkLst>
        </pc:spChg>
        <pc:picChg chg="add mod ord">
          <ac:chgData name="Ghazraoui Zack" userId="S::zack.ghazraou@hes-so.ch::c83b1ba8-ba2f-4d85-8de3-9e89822deddf" providerId="AD" clId="Web-{4FCE6CA8-79AE-A32C-B2CF-78CBFDF24558}" dt="2024-06-10T18:37:51.068" v="77" actId="1076"/>
          <ac:picMkLst>
            <pc:docMk/>
            <pc:sldMk cId="3445708936" sldId="258"/>
            <ac:picMk id="4" creationId="{8F020387-A4DB-CBF3-50CC-468963A4A6CA}"/>
          </ac:picMkLst>
        </pc:picChg>
        <pc:picChg chg="add mod">
          <ac:chgData name="Ghazraoui Zack" userId="S::zack.ghazraou@hes-so.ch::c83b1ba8-ba2f-4d85-8de3-9e89822deddf" providerId="AD" clId="Web-{4FCE6CA8-79AE-A32C-B2CF-78CBFDF24558}" dt="2024-06-10T18:37:53.662" v="78" actId="1076"/>
          <ac:picMkLst>
            <pc:docMk/>
            <pc:sldMk cId="3445708936" sldId="258"/>
            <ac:picMk id="5" creationId="{3FAD4849-D714-612F-F9AC-938F33EE2553}"/>
          </ac:picMkLst>
        </pc:picChg>
      </pc:sldChg>
      <pc:sldChg chg="addSp delSp modSp new mod setBg">
        <pc:chgData name="Ghazraoui Zack" userId="S::zack.ghazraou@hes-so.ch::c83b1ba8-ba2f-4d85-8de3-9e89822deddf" providerId="AD" clId="Web-{4FCE6CA8-79AE-A32C-B2CF-78CBFDF24558}" dt="2024-06-10T18:49:41.929" v="173" actId="20577"/>
        <pc:sldMkLst>
          <pc:docMk/>
          <pc:sldMk cId="1928132763" sldId="259"/>
        </pc:sldMkLst>
        <pc:spChg chg="del">
          <ac:chgData name="Ghazraoui Zack" userId="S::zack.ghazraou@hes-so.ch::c83b1ba8-ba2f-4d85-8de3-9e89822deddf" providerId="AD" clId="Web-{4FCE6CA8-79AE-A32C-B2CF-78CBFDF24558}" dt="2024-06-10T18:38:14.006" v="81"/>
          <ac:spMkLst>
            <pc:docMk/>
            <pc:sldMk cId="1928132763" sldId="259"/>
            <ac:spMk id="2" creationId="{44601FA1-469E-13DE-3784-AEE41EA7565A}"/>
          </ac:spMkLst>
        </pc:spChg>
        <pc:spChg chg="del">
          <ac:chgData name="Ghazraoui Zack" userId="S::zack.ghazraou@hes-so.ch::c83b1ba8-ba2f-4d85-8de3-9e89822deddf" providerId="AD" clId="Web-{4FCE6CA8-79AE-A32C-B2CF-78CBFDF24558}" dt="2024-06-10T18:38:09.803" v="80"/>
          <ac:spMkLst>
            <pc:docMk/>
            <pc:sldMk cId="1928132763" sldId="259"/>
            <ac:spMk id="3" creationId="{C241137C-DF73-B8E6-C353-064127EA8F86}"/>
          </ac:spMkLst>
        </pc:spChg>
        <pc:spChg chg="add mod">
          <ac:chgData name="Ghazraoui Zack" userId="S::zack.ghazraou@hes-so.ch::c83b1ba8-ba2f-4d85-8de3-9e89822deddf" providerId="AD" clId="Web-{4FCE6CA8-79AE-A32C-B2CF-78CBFDF24558}" dt="2024-06-10T18:44:42.219" v="151"/>
          <ac:spMkLst>
            <pc:docMk/>
            <pc:sldMk cId="1928132763" sldId="259"/>
            <ac:spMk id="5" creationId="{1B800640-9871-D3B7-4884-0792A10D4339}"/>
          </ac:spMkLst>
        </pc:spChg>
        <pc:spChg chg="add mod">
          <ac:chgData name="Ghazraoui Zack" userId="S::zack.ghazraou@hes-so.ch::c83b1ba8-ba2f-4d85-8de3-9e89822deddf" providerId="AD" clId="Web-{4FCE6CA8-79AE-A32C-B2CF-78CBFDF24558}" dt="2024-06-10T18:49:41.929" v="173" actId="20577"/>
          <ac:spMkLst>
            <pc:docMk/>
            <pc:sldMk cId="1928132763" sldId="259"/>
            <ac:spMk id="9" creationId="{C5ABFD70-03E5-9235-FD03-546DB912B6D6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44:42.219" v="151"/>
          <ac:spMkLst>
            <pc:docMk/>
            <pc:sldMk cId="1928132763" sldId="259"/>
            <ac:spMk id="12" creationId="{3AFE8227-C443-417B-BA91-520EB1EF4559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44:42.219" v="151"/>
          <ac:spMkLst>
            <pc:docMk/>
            <pc:sldMk cId="1928132763" sldId="259"/>
            <ac:spMk id="14" creationId="{907741FC-B544-4A6E-B831-6789D042333D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44:42.219" v="151"/>
          <ac:spMkLst>
            <pc:docMk/>
            <pc:sldMk cId="1928132763" sldId="259"/>
            <ac:spMk id="16" creationId="{3F0BE7ED-7814-4273-B18A-F26CC0380380}"/>
          </ac:spMkLst>
        </pc:spChg>
        <pc:picChg chg="add mod ord">
          <ac:chgData name="Ghazraoui Zack" userId="S::zack.ghazraou@hes-so.ch::c83b1ba8-ba2f-4d85-8de3-9e89822deddf" providerId="AD" clId="Web-{4FCE6CA8-79AE-A32C-B2CF-78CBFDF24558}" dt="2024-06-10T18:44:42.219" v="151"/>
          <ac:picMkLst>
            <pc:docMk/>
            <pc:sldMk cId="1928132763" sldId="259"/>
            <ac:picMk id="4" creationId="{4077C054-8DDB-9E22-1474-203AB0D94A99}"/>
          </ac:picMkLst>
        </pc:picChg>
      </pc:sldChg>
      <pc:sldChg chg="addSp delSp modSp new mod setBg">
        <pc:chgData name="Ghazraoui Zack" userId="S::zack.ghazraou@hes-so.ch::c83b1ba8-ba2f-4d85-8de3-9e89822deddf" providerId="AD" clId="Web-{4FCE6CA8-79AE-A32C-B2CF-78CBFDF24558}" dt="2024-06-10T18:46:21.721" v="162" actId="20577"/>
        <pc:sldMkLst>
          <pc:docMk/>
          <pc:sldMk cId="3661175572" sldId="260"/>
        </pc:sldMkLst>
        <pc:spChg chg="del mod">
          <ac:chgData name="Ghazraoui Zack" userId="S::zack.ghazraou@hes-so.ch::c83b1ba8-ba2f-4d85-8de3-9e89822deddf" providerId="AD" clId="Web-{4FCE6CA8-79AE-A32C-B2CF-78CBFDF24558}" dt="2024-06-10T18:41:37.886" v="141"/>
          <ac:spMkLst>
            <pc:docMk/>
            <pc:sldMk cId="3661175572" sldId="260"/>
            <ac:spMk id="2" creationId="{A1FECF0A-38BE-7892-CEB1-AFF6E04139A7}"/>
          </ac:spMkLst>
        </pc:spChg>
        <pc:spChg chg="del">
          <ac:chgData name="Ghazraoui Zack" userId="S::zack.ghazraou@hes-so.ch::c83b1ba8-ba2f-4d85-8de3-9e89822deddf" providerId="AD" clId="Web-{4FCE6CA8-79AE-A32C-B2CF-78CBFDF24558}" dt="2024-06-10T18:40:32.087" v="119"/>
          <ac:spMkLst>
            <pc:docMk/>
            <pc:sldMk cId="3661175572" sldId="260"/>
            <ac:spMk id="3" creationId="{6C20690E-C072-19C3-6001-E111D3EE4FC6}"/>
          </ac:spMkLst>
        </pc:spChg>
        <pc:spChg chg="add mod">
          <ac:chgData name="Ghazraoui Zack" userId="S::zack.ghazraou@hes-so.ch::c83b1ba8-ba2f-4d85-8de3-9e89822deddf" providerId="AD" clId="Web-{4FCE6CA8-79AE-A32C-B2CF-78CBFDF24558}" dt="2024-06-10T18:46:21.721" v="162" actId="20577"/>
          <ac:spMkLst>
            <pc:docMk/>
            <pc:sldMk cId="3661175572" sldId="260"/>
            <ac:spMk id="5" creationId="{EFF96498-FFBD-B962-2722-8CE529DACD59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44:53.031" v="152"/>
          <ac:spMkLst>
            <pc:docMk/>
            <pc:sldMk cId="3661175572" sldId="260"/>
            <ac:spMk id="9" creationId="{87E1384D-48F7-92FB-36AC-E155E804A5A3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44:53.031" v="152"/>
          <ac:spMkLst>
            <pc:docMk/>
            <pc:sldMk cId="3661175572" sldId="260"/>
            <ac:spMk id="12" creationId="{3AFE8227-C443-417B-BA91-520EB1EF4559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44:53.031" v="152"/>
          <ac:spMkLst>
            <pc:docMk/>
            <pc:sldMk cId="3661175572" sldId="260"/>
            <ac:spMk id="14" creationId="{907741FC-B544-4A6E-B831-6789D042333D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44:53.031" v="152"/>
          <ac:spMkLst>
            <pc:docMk/>
            <pc:sldMk cId="3661175572" sldId="260"/>
            <ac:spMk id="16" creationId="{3F0BE7ED-7814-4273-B18A-F26CC0380380}"/>
          </ac:spMkLst>
        </pc:spChg>
        <pc:picChg chg="add mod ord">
          <ac:chgData name="Ghazraoui Zack" userId="S::zack.ghazraou@hes-so.ch::c83b1ba8-ba2f-4d85-8de3-9e89822deddf" providerId="AD" clId="Web-{4FCE6CA8-79AE-A32C-B2CF-78CBFDF24558}" dt="2024-06-10T18:44:53.031" v="152"/>
          <ac:picMkLst>
            <pc:docMk/>
            <pc:sldMk cId="3661175572" sldId="260"/>
            <ac:picMk id="4" creationId="{58DF47F8-0D3B-1C83-3C66-F454F1F7DD86}"/>
          </ac:picMkLst>
        </pc:picChg>
      </pc:sldChg>
      <pc:sldChg chg="addSp delSp modSp new mod setBg">
        <pc:chgData name="Ghazraoui Zack" userId="S::zack.ghazraou@hes-so.ch::c83b1ba8-ba2f-4d85-8de3-9e89822deddf" providerId="AD" clId="Web-{4FCE6CA8-79AE-A32C-B2CF-78CBFDF24558}" dt="2024-06-10T18:56:38.564" v="231" actId="20577"/>
        <pc:sldMkLst>
          <pc:docMk/>
          <pc:sldMk cId="2736364146" sldId="261"/>
        </pc:sldMkLst>
        <pc:spChg chg="del mod">
          <ac:chgData name="Ghazraoui Zack" userId="S::zack.ghazraou@hes-so.ch::c83b1ba8-ba2f-4d85-8de3-9e89822deddf" providerId="AD" clId="Web-{4FCE6CA8-79AE-A32C-B2CF-78CBFDF24558}" dt="2024-06-10T18:51:45.354" v="188"/>
          <ac:spMkLst>
            <pc:docMk/>
            <pc:sldMk cId="2736364146" sldId="261"/>
            <ac:spMk id="2" creationId="{45C4B5D2-C257-67AB-8379-47ADD182B69E}"/>
          </ac:spMkLst>
        </pc:spChg>
        <pc:spChg chg="mod">
          <ac:chgData name="Ghazraoui Zack" userId="S::zack.ghazraou@hes-so.ch::c83b1ba8-ba2f-4d85-8de3-9e89822deddf" providerId="AD" clId="Web-{4FCE6CA8-79AE-A32C-B2CF-78CBFDF24558}" dt="2024-06-10T18:56:38.564" v="231" actId="20577"/>
          <ac:spMkLst>
            <pc:docMk/>
            <pc:sldMk cId="2736364146" sldId="261"/>
            <ac:spMk id="3" creationId="{08D01D7A-2876-4444-B3B8-82DD983591FE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56:18.845" v="227"/>
          <ac:spMkLst>
            <pc:docMk/>
            <pc:sldMk cId="2736364146" sldId="261"/>
            <ac:spMk id="9" creationId="{E51BA4DF-2BD4-4EC2-B1DB-B27C8AC71864}"/>
          </ac:spMkLst>
        </pc:spChg>
        <pc:picChg chg="add">
          <ac:chgData name="Ghazraoui Zack" userId="S::zack.ghazraou@hes-so.ch::c83b1ba8-ba2f-4d85-8de3-9e89822deddf" providerId="AD" clId="Web-{4FCE6CA8-79AE-A32C-B2CF-78CBFDF24558}" dt="2024-06-10T18:56:18.845" v="227"/>
          <ac:picMkLst>
            <pc:docMk/>
            <pc:sldMk cId="2736364146" sldId="261"/>
            <ac:picMk id="5" creationId="{84BE729B-6132-5E4D-6401-9E061EC1B6D6}"/>
          </ac:picMkLst>
        </pc:picChg>
      </pc:sldChg>
      <pc:sldChg chg="addSp modSp new mod setBg">
        <pc:chgData name="Ghazraoui Zack" userId="S::zack.ghazraou@hes-so.ch::c83b1ba8-ba2f-4d85-8de3-9e89822deddf" providerId="AD" clId="Web-{4FCE6CA8-79AE-A32C-B2CF-78CBFDF24558}" dt="2024-06-10T18:56:06.282" v="226" actId="20577"/>
        <pc:sldMkLst>
          <pc:docMk/>
          <pc:sldMk cId="2847036781" sldId="262"/>
        </pc:sldMkLst>
        <pc:spChg chg="mod">
          <ac:chgData name="Ghazraoui Zack" userId="S::zack.ghazraou@hes-so.ch::c83b1ba8-ba2f-4d85-8de3-9e89822deddf" providerId="AD" clId="Web-{4FCE6CA8-79AE-A32C-B2CF-78CBFDF24558}" dt="2024-06-10T18:55:49.672" v="221"/>
          <ac:spMkLst>
            <pc:docMk/>
            <pc:sldMk cId="2847036781" sldId="262"/>
            <ac:spMk id="2" creationId="{D401EAE2-812D-CFB2-4E49-F0506E2BB762}"/>
          </ac:spMkLst>
        </pc:spChg>
        <pc:spChg chg="mod">
          <ac:chgData name="Ghazraoui Zack" userId="S::zack.ghazraou@hes-so.ch::c83b1ba8-ba2f-4d85-8de3-9e89822deddf" providerId="AD" clId="Web-{4FCE6CA8-79AE-A32C-B2CF-78CBFDF24558}" dt="2024-06-10T18:56:06.282" v="226" actId="20577"/>
          <ac:spMkLst>
            <pc:docMk/>
            <pc:sldMk cId="2847036781" sldId="262"/>
            <ac:spMk id="3" creationId="{C95EE5B7-266F-F0EC-AAAC-C0363EED6B7C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55:49.672" v="221"/>
          <ac:spMkLst>
            <pc:docMk/>
            <pc:sldMk cId="2847036781" sldId="262"/>
            <ac:spMk id="8" creationId="{09588DA8-065E-4F6F-8EFD-43104AB2E0CF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55:49.672" v="221"/>
          <ac:spMkLst>
            <pc:docMk/>
            <pc:sldMk cId="2847036781" sldId="262"/>
            <ac:spMk id="10" creationId="{C4285719-470E-454C-AF62-8323075F1F5B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55:49.672" v="221"/>
          <ac:spMkLst>
            <pc:docMk/>
            <pc:sldMk cId="2847036781" sldId="262"/>
            <ac:spMk id="12" creationId="{CD9FE4EF-C4D8-49A0-B2FF-81D8DB7D8A24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55:49.672" v="221"/>
          <ac:spMkLst>
            <pc:docMk/>
            <pc:sldMk cId="2847036781" sldId="262"/>
            <ac:spMk id="14" creationId="{4300840D-0A0B-4512-BACA-B439D5B9C57C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55:49.672" v="221"/>
          <ac:spMkLst>
            <pc:docMk/>
            <pc:sldMk cId="2847036781" sldId="262"/>
            <ac:spMk id="16" creationId="{D2B78728-A580-49A7-84F9-6EF6F583ADE0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55:49.672" v="221"/>
          <ac:spMkLst>
            <pc:docMk/>
            <pc:sldMk cId="2847036781" sldId="262"/>
            <ac:spMk id="18" creationId="{38FAA1A1-D861-433F-88FA-1E9D6FD31D11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55:49.672" v="221"/>
          <ac:spMkLst>
            <pc:docMk/>
            <pc:sldMk cId="2847036781" sldId="262"/>
            <ac:spMk id="20" creationId="{8D71EDA1-87BF-4D5D-AB79-F346FD19278A}"/>
          </ac:spMkLst>
        </pc:spChg>
      </pc:sldChg>
      <pc:sldChg chg="addSp delSp modSp new mod setBg">
        <pc:chgData name="Ghazraoui Zack" userId="S::zack.ghazraou@hes-so.ch::c83b1ba8-ba2f-4d85-8de3-9e89822deddf" providerId="AD" clId="Web-{4FCE6CA8-79AE-A32C-B2CF-78CBFDF24558}" dt="2024-06-10T18:58:45.770" v="240"/>
        <pc:sldMkLst>
          <pc:docMk/>
          <pc:sldMk cId="2276188942" sldId="263"/>
        </pc:sldMkLst>
        <pc:spChg chg="mod">
          <ac:chgData name="Ghazraoui Zack" userId="S::zack.ghazraou@hes-so.ch::c83b1ba8-ba2f-4d85-8de3-9e89822deddf" providerId="AD" clId="Web-{4FCE6CA8-79AE-A32C-B2CF-78CBFDF24558}" dt="2024-06-10T18:58:45.770" v="240"/>
          <ac:spMkLst>
            <pc:docMk/>
            <pc:sldMk cId="2276188942" sldId="263"/>
            <ac:spMk id="2" creationId="{468442C6-9B2C-6D84-F0B3-5E2F7A18A91C}"/>
          </ac:spMkLst>
        </pc:spChg>
        <pc:spChg chg="del">
          <ac:chgData name="Ghazraoui Zack" userId="S::zack.ghazraou@hes-so.ch::c83b1ba8-ba2f-4d85-8de3-9e89822deddf" providerId="AD" clId="Web-{4FCE6CA8-79AE-A32C-B2CF-78CBFDF24558}" dt="2024-06-10T18:58:45.770" v="240"/>
          <ac:spMkLst>
            <pc:docMk/>
            <pc:sldMk cId="2276188942" sldId="263"/>
            <ac:spMk id="3" creationId="{3791846F-C121-4912-47C9-4DEAFBDF8ABE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58:45.770" v="240"/>
          <ac:spMkLst>
            <pc:docMk/>
            <pc:sldMk cId="2276188942" sldId="263"/>
            <ac:spMk id="9" creationId="{C1DD1A8A-57D5-4A81-AD04-532B043C5611}"/>
          </ac:spMkLst>
        </pc:spChg>
        <pc:spChg chg="add">
          <ac:chgData name="Ghazraoui Zack" userId="S::zack.ghazraou@hes-so.ch::c83b1ba8-ba2f-4d85-8de3-9e89822deddf" providerId="AD" clId="Web-{4FCE6CA8-79AE-A32C-B2CF-78CBFDF24558}" dt="2024-06-10T18:58:45.770" v="240"/>
          <ac:spMkLst>
            <pc:docMk/>
            <pc:sldMk cId="2276188942" sldId="263"/>
            <ac:spMk id="11" creationId="{007891EC-4501-44ED-A8C8-B11B6DB767AB}"/>
          </ac:spMkLst>
        </pc:spChg>
        <pc:picChg chg="add">
          <ac:chgData name="Ghazraoui Zack" userId="S::zack.ghazraou@hes-so.ch::c83b1ba8-ba2f-4d85-8de3-9e89822deddf" providerId="AD" clId="Web-{4FCE6CA8-79AE-A32C-B2CF-78CBFDF24558}" dt="2024-06-10T18:58:45.770" v="240"/>
          <ac:picMkLst>
            <pc:docMk/>
            <pc:sldMk cId="2276188942" sldId="263"/>
            <ac:picMk id="5" creationId="{90354D66-8D20-5DD9-F875-BD4F3C165AA0}"/>
          </ac:picMkLst>
        </pc:picChg>
      </pc:sldChg>
      <pc:sldChg chg="modSp new">
        <pc:chgData name="Ghazraoui Zack" userId="S::zack.ghazraou@hes-so.ch::c83b1ba8-ba2f-4d85-8de3-9e89822deddf" providerId="AD" clId="Web-{4FCE6CA8-79AE-A32C-B2CF-78CBFDF24558}" dt="2024-06-10T18:59:33.787" v="243" actId="20577"/>
        <pc:sldMkLst>
          <pc:docMk/>
          <pc:sldMk cId="2759001803" sldId="264"/>
        </pc:sldMkLst>
        <pc:spChg chg="mod">
          <ac:chgData name="Ghazraoui Zack" userId="S::zack.ghazraou@hes-so.ch::c83b1ba8-ba2f-4d85-8de3-9e89822deddf" providerId="AD" clId="Web-{4FCE6CA8-79AE-A32C-B2CF-78CBFDF24558}" dt="2024-06-10T18:59:33.787" v="243" actId="20577"/>
          <ac:spMkLst>
            <pc:docMk/>
            <pc:sldMk cId="2759001803" sldId="264"/>
            <ac:spMk id="2" creationId="{1E6C8478-C409-1ACC-B98D-E9133AD95369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49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787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177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79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923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3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86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54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0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407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090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8941B0-F4D5-4460-BCAD-F7E2B41A8257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12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Stack Of Coins">
            <a:extLst>
              <a:ext uri="{FF2B5EF4-FFF2-40B4-BE49-F238E27FC236}">
                <a16:creationId xmlns:a16="http://schemas.microsoft.com/office/drawing/2014/main" id="{CACDD217-98B7-1A4B-9548-4252869F45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fr-FR" sz="5200" b="1" dirty="0" err="1">
                <a:solidFill>
                  <a:srgbClr val="FFFFFF"/>
                </a:solidFill>
                <a:ea typeface="+mj-lt"/>
                <a:cs typeface="+mj-lt"/>
              </a:rPr>
              <a:t>Metal</a:t>
            </a:r>
            <a:r>
              <a:rPr lang="fr-FR" sz="5200" b="1">
                <a:solidFill>
                  <a:srgbClr val="FFFFFF"/>
                </a:solidFill>
                <a:ea typeface="+mj-lt"/>
                <a:cs typeface="+mj-lt"/>
              </a:rPr>
              <a:t> Coin Classification Using Machine Learning</a:t>
            </a:r>
            <a:endParaRPr lang="fr-FR" sz="5200">
              <a:solidFill>
                <a:srgbClr val="FFFFFF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fr-FR">
                <a:solidFill>
                  <a:srgbClr val="FFFFFF"/>
                </a:solidFill>
                <a:ea typeface="+mn-lt"/>
                <a:cs typeface="+mn-lt"/>
              </a:rPr>
              <a:t> Analyzing and Classifying Coins Based on Impedance Measurements </a:t>
            </a:r>
          </a:p>
          <a:p>
            <a:r>
              <a:rPr lang="fr-FR">
                <a:solidFill>
                  <a:srgbClr val="FFFFFF"/>
                </a:solidFill>
                <a:ea typeface="+mn-lt"/>
                <a:cs typeface="+mn-lt"/>
              </a:rPr>
              <a:t>Antonin Graf &amp; Ghazraoui Zack</a:t>
            </a:r>
          </a:p>
          <a:p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Oil drops on a water surface">
            <a:extLst>
              <a:ext uri="{FF2B5EF4-FFF2-40B4-BE49-F238E27FC236}">
                <a16:creationId xmlns:a16="http://schemas.microsoft.com/office/drawing/2014/main" id="{90354D66-8D20-5DD9-F875-BD4F3C165A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560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68442C6-9B2C-6D84-F0B3-5E2F7A18A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Demonstration time </a:t>
            </a:r>
          </a:p>
        </p:txBody>
      </p:sp>
    </p:spTree>
    <p:extLst>
      <p:ext uri="{BB962C8B-B14F-4D97-AF65-F5344CB8AC3E}">
        <p14:creationId xmlns:p14="http://schemas.microsoft.com/office/powerpoint/2010/main" val="2276188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B800640-9871-D3B7-4884-0792A10D4339}"/>
              </a:ext>
            </a:extLst>
          </p:cNvPr>
          <p:cNvSpPr txBox="1"/>
          <p:nvPr/>
        </p:nvSpPr>
        <p:spPr>
          <a:xfrm>
            <a:off x="8643193" y="489507"/>
            <a:ext cx="3091607" cy="165548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>
                <a:latin typeface="+mj-lt"/>
                <a:ea typeface="+mj-ea"/>
                <a:cs typeface="+mj-cs"/>
              </a:rPr>
              <a:t>Data Collection</a:t>
            </a:r>
          </a:p>
        </p:txBody>
      </p:sp>
      <p:pic>
        <p:nvPicPr>
          <p:cNvPr id="4" name="Espace réservé du contenu 3" descr="Une image contenant texte, capture d’écran, ligne, Tracé&#10;&#10;Description générée automatiquement">
            <a:extLst>
              <a:ext uri="{FF2B5EF4-FFF2-40B4-BE49-F238E27FC236}">
                <a16:creationId xmlns:a16="http://schemas.microsoft.com/office/drawing/2014/main" id="{4077C054-8DDB-9E22-1474-203AB0D94A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3" r="218"/>
          <a:stretch/>
        </p:blipFill>
        <p:spPr>
          <a:xfrm>
            <a:off x="-7" y="205097"/>
            <a:ext cx="7856091" cy="620364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5ABFD70-03E5-9235-FD03-546DB912B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418408"/>
            <a:ext cx="2942813" cy="35402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ea typeface="+mn-lt"/>
                <a:cs typeface="+mn-lt"/>
              </a:rPr>
              <a:t>clean and preprocess the data -&gt; Calibration</a:t>
            </a:r>
            <a:endParaRPr 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132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FF96498-FFBD-B962-2722-8CE529DACD59}"/>
              </a:ext>
            </a:extLst>
          </p:cNvPr>
          <p:cNvSpPr txBox="1"/>
          <p:nvPr/>
        </p:nvSpPr>
        <p:spPr>
          <a:xfrm>
            <a:off x="8643193" y="489507"/>
            <a:ext cx="3091607" cy="165548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+mj-lt"/>
                <a:ea typeface="+mj-ea"/>
                <a:cs typeface="+mj-cs"/>
              </a:rPr>
              <a:t>Choosing</a:t>
            </a:r>
            <a:endParaRPr lang="fr-FR" dirty="0"/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+mj-lt"/>
                <a:ea typeface="+mj-ea"/>
                <a:cs typeface="+mj-cs"/>
              </a:rPr>
              <a:t>The features</a:t>
            </a:r>
            <a:endParaRPr lang="en-US" dirty="0">
              <a:ea typeface="+mj-ea"/>
              <a:cs typeface="+mj-cs"/>
            </a:endParaRPr>
          </a:p>
        </p:txBody>
      </p:sp>
      <p:pic>
        <p:nvPicPr>
          <p:cNvPr id="4" name="Espace réservé du contenu 3" descr="Une image contenant texte, ligne, diagramme, capture d’écran&#10;&#10;Description générée automatiquement">
            <a:extLst>
              <a:ext uri="{FF2B5EF4-FFF2-40B4-BE49-F238E27FC236}">
                <a16:creationId xmlns:a16="http://schemas.microsoft.com/office/drawing/2014/main" id="{58DF47F8-0D3B-1C83-3C66-F454F1F7DD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34" r="-1"/>
          <a:stretch/>
        </p:blipFill>
        <p:spPr>
          <a:xfrm>
            <a:off x="-4" y="222017"/>
            <a:ext cx="8494712" cy="6186724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7E1384D-48F7-92FB-36AC-E155E804A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384226"/>
            <a:ext cx="2942813" cy="9781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Custom algorithm for selecting the best frequencies</a:t>
            </a:r>
          </a:p>
          <a:p>
            <a:pPr marL="0" indent="0">
              <a:buNone/>
            </a:pPr>
            <a:endParaRPr lang="en-US" sz="2000" i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071894C2-AAB0-7DEC-BB6B-4838B3DFD4FF}"/>
              </a:ext>
            </a:extLst>
          </p:cNvPr>
          <p:cNvSpPr txBox="1">
            <a:spLocks/>
          </p:cNvSpPr>
          <p:nvPr/>
        </p:nvSpPr>
        <p:spPr>
          <a:xfrm>
            <a:off x="8643193" y="3601562"/>
            <a:ext cx="2942813" cy="978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Adding features after first validation tests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-&gt; Characteristic pole R/L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3661175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84BE729B-6132-5E4D-6401-9E061EC1B6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72" r="33585" b="4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8D01D7A-2876-4444-B3B8-82DD98359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5836" y="498372"/>
            <a:ext cx="8451691" cy="517755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b="1" dirty="0">
                <a:ea typeface="+mn-lt"/>
                <a:cs typeface="+mn-lt"/>
              </a:rPr>
              <a:t>Choice</a:t>
            </a:r>
            <a:r>
              <a:rPr lang="fr-FR" sz="2400" b="1" dirty="0">
                <a:ea typeface="+mn-lt"/>
                <a:cs typeface="+mn-lt"/>
              </a:rPr>
              <a:t> of </a:t>
            </a:r>
            <a:r>
              <a:rPr lang="en-US" sz="2400" b="1" dirty="0">
                <a:ea typeface="+mn-lt"/>
                <a:cs typeface="+mn-lt"/>
              </a:rPr>
              <a:t>Model</a:t>
            </a:r>
            <a:r>
              <a:rPr lang="fr-FR" sz="2400" b="1" dirty="0">
                <a:ea typeface="+mn-lt"/>
                <a:cs typeface="+mn-lt"/>
              </a:rPr>
              <a:t>:</a:t>
            </a:r>
            <a:endParaRPr lang="fr-FR" sz="2400" dirty="0"/>
          </a:p>
          <a:p>
            <a:r>
              <a:rPr lang="fr-FR" sz="2400" dirty="0" err="1">
                <a:ea typeface="+mn-lt"/>
                <a:cs typeface="+mn-lt"/>
              </a:rPr>
              <a:t>Selected</a:t>
            </a:r>
            <a:r>
              <a:rPr lang="fr-FR" sz="2400" dirty="0">
                <a:ea typeface="+mn-lt"/>
                <a:cs typeface="+mn-lt"/>
              </a:rPr>
              <a:t> the Support </a:t>
            </a:r>
            <a:r>
              <a:rPr lang="fr-FR" sz="2400" dirty="0" err="1">
                <a:ea typeface="+mn-lt"/>
                <a:cs typeface="+mn-lt"/>
              </a:rPr>
              <a:t>Vector</a:t>
            </a:r>
            <a:r>
              <a:rPr lang="fr-FR" sz="2400" dirty="0">
                <a:ea typeface="+mn-lt"/>
                <a:cs typeface="+mn-lt"/>
              </a:rPr>
              <a:t> Machine (SVM).</a:t>
            </a:r>
            <a:endParaRPr lang="fr-FR" sz="2400" dirty="0"/>
          </a:p>
          <a:p>
            <a:r>
              <a:rPr lang="fr-FR" sz="2400" dirty="0">
                <a:ea typeface="+mn-lt"/>
                <a:cs typeface="+mn-lt"/>
              </a:rPr>
              <a:t>Effective for non-</a:t>
            </a:r>
            <a:r>
              <a:rPr lang="fr-FR" sz="2400" dirty="0" err="1">
                <a:ea typeface="+mn-lt"/>
                <a:cs typeface="+mn-lt"/>
              </a:rPr>
              <a:t>linear</a:t>
            </a:r>
            <a:r>
              <a:rPr lang="fr-FR" sz="2400" dirty="0">
                <a:ea typeface="+mn-lt"/>
                <a:cs typeface="+mn-lt"/>
              </a:rPr>
              <a:t> data.</a:t>
            </a:r>
            <a:endParaRPr lang="fr-FR" sz="2400" dirty="0"/>
          </a:p>
          <a:p>
            <a:r>
              <a:rPr lang="fr-FR" sz="2400" dirty="0" err="1">
                <a:ea typeface="+mn-lt"/>
                <a:cs typeface="+mn-lt"/>
              </a:rPr>
              <a:t>Robust</a:t>
            </a:r>
            <a:r>
              <a:rPr lang="fr-FR" sz="2400" dirty="0">
                <a:ea typeface="+mn-lt"/>
                <a:cs typeface="+mn-lt"/>
              </a:rPr>
              <a:t> </a:t>
            </a:r>
            <a:r>
              <a:rPr lang="fr-FR" sz="2400" dirty="0" err="1">
                <a:ea typeface="+mn-lt"/>
                <a:cs typeface="+mn-lt"/>
              </a:rPr>
              <a:t>with</a:t>
            </a:r>
            <a:r>
              <a:rPr lang="fr-FR" sz="2400" dirty="0">
                <a:ea typeface="+mn-lt"/>
                <a:cs typeface="+mn-lt"/>
              </a:rPr>
              <a:t> </a:t>
            </a:r>
            <a:r>
              <a:rPr lang="fr-FR" sz="2400" dirty="0" err="1">
                <a:ea typeface="+mn-lt"/>
                <a:cs typeface="+mn-lt"/>
              </a:rPr>
              <a:t>limited</a:t>
            </a:r>
            <a:r>
              <a:rPr lang="fr-FR" sz="2400" dirty="0">
                <a:ea typeface="+mn-lt"/>
                <a:cs typeface="+mn-lt"/>
              </a:rPr>
              <a:t> </a:t>
            </a:r>
            <a:r>
              <a:rPr lang="fr-FR" sz="2400" dirty="0" err="1">
                <a:ea typeface="+mn-lt"/>
                <a:cs typeface="+mn-lt"/>
              </a:rPr>
              <a:t>datasets</a:t>
            </a:r>
            <a:r>
              <a:rPr lang="fr-FR" sz="2400" dirty="0">
                <a:ea typeface="+mn-lt"/>
                <a:cs typeface="+mn-lt"/>
              </a:rPr>
              <a:t>.</a:t>
            </a:r>
            <a:endParaRPr lang="fr-FR" sz="2400" dirty="0"/>
          </a:p>
          <a:p>
            <a:r>
              <a:rPr lang="fr-FR" sz="2400" b="1" dirty="0" err="1">
                <a:ea typeface="+mn-lt"/>
                <a:cs typeface="+mn-lt"/>
              </a:rPr>
              <a:t>Why</a:t>
            </a:r>
            <a:r>
              <a:rPr lang="fr-FR" sz="2400" b="1" dirty="0">
                <a:ea typeface="+mn-lt"/>
                <a:cs typeface="+mn-lt"/>
              </a:rPr>
              <a:t> SVM:</a:t>
            </a:r>
            <a:endParaRPr lang="fr-FR" sz="2400" dirty="0"/>
          </a:p>
          <a:p>
            <a:r>
              <a:rPr lang="fr-FR" sz="2400" dirty="0" err="1">
                <a:ea typeface="+mn-lt"/>
                <a:cs typeface="+mn-lt"/>
              </a:rPr>
              <a:t>Creates</a:t>
            </a:r>
            <a:r>
              <a:rPr lang="fr-FR" sz="2400" dirty="0">
                <a:ea typeface="+mn-lt"/>
                <a:cs typeface="+mn-lt"/>
              </a:rPr>
              <a:t> </a:t>
            </a:r>
            <a:r>
              <a:rPr lang="fr-FR" sz="2400" dirty="0" err="1">
                <a:ea typeface="+mn-lt"/>
                <a:cs typeface="+mn-lt"/>
              </a:rPr>
              <a:t>clear</a:t>
            </a:r>
            <a:r>
              <a:rPr lang="fr-FR" sz="2400" dirty="0">
                <a:ea typeface="+mn-lt"/>
                <a:cs typeface="+mn-lt"/>
              </a:rPr>
              <a:t> </a:t>
            </a:r>
            <a:r>
              <a:rPr lang="fr-FR" sz="2400" dirty="0" err="1">
                <a:ea typeface="+mn-lt"/>
                <a:cs typeface="+mn-lt"/>
              </a:rPr>
              <a:t>decision</a:t>
            </a:r>
            <a:r>
              <a:rPr lang="fr-FR" sz="2400" dirty="0">
                <a:ea typeface="+mn-lt"/>
                <a:cs typeface="+mn-lt"/>
              </a:rPr>
              <a:t> </a:t>
            </a:r>
            <a:r>
              <a:rPr lang="fr-FR" sz="2400" dirty="0" err="1">
                <a:ea typeface="+mn-lt"/>
                <a:cs typeface="+mn-lt"/>
              </a:rPr>
              <a:t>boundaries</a:t>
            </a:r>
            <a:r>
              <a:rPr lang="fr-FR" sz="2400" dirty="0">
                <a:ea typeface="+mn-lt"/>
                <a:cs typeface="+mn-lt"/>
              </a:rPr>
              <a:t>.</a:t>
            </a:r>
            <a:endParaRPr lang="fr-FR" sz="2400" dirty="0"/>
          </a:p>
          <a:p>
            <a:r>
              <a:rPr lang="fr-FR" sz="2400" dirty="0" err="1">
                <a:ea typeface="+mn-lt"/>
                <a:cs typeface="+mn-lt"/>
              </a:rPr>
              <a:t>Handles</a:t>
            </a:r>
            <a:r>
              <a:rPr lang="fr-FR" sz="2400" dirty="0">
                <a:ea typeface="+mn-lt"/>
                <a:cs typeface="+mn-lt"/>
              </a:rPr>
              <a:t> </a:t>
            </a:r>
            <a:r>
              <a:rPr lang="fr-FR" sz="2400" dirty="0" err="1">
                <a:ea typeface="+mn-lt"/>
                <a:cs typeface="+mn-lt"/>
              </a:rPr>
              <a:t>complex</a:t>
            </a:r>
            <a:r>
              <a:rPr lang="fr-FR" sz="2400" dirty="0">
                <a:ea typeface="+mn-lt"/>
                <a:cs typeface="+mn-lt"/>
              </a:rPr>
              <a:t> data </a:t>
            </a:r>
            <a:r>
              <a:rPr lang="fr-FR" sz="2400" dirty="0" err="1">
                <a:ea typeface="+mn-lt"/>
                <a:cs typeface="+mn-lt"/>
              </a:rPr>
              <a:t>relationships</a:t>
            </a:r>
            <a:r>
              <a:rPr lang="fr-FR" sz="2400" dirty="0">
                <a:ea typeface="+mn-lt"/>
                <a:cs typeface="+mn-lt"/>
              </a:rPr>
              <a:t> </a:t>
            </a:r>
            <a:r>
              <a:rPr lang="fr-FR" sz="2400" dirty="0" err="1">
                <a:ea typeface="+mn-lt"/>
                <a:cs typeface="+mn-lt"/>
              </a:rPr>
              <a:t>well</a:t>
            </a:r>
            <a:r>
              <a:rPr lang="fr-FR" sz="2400" dirty="0">
                <a:ea typeface="+mn-lt"/>
                <a:cs typeface="+mn-lt"/>
              </a:rPr>
              <a:t>.</a:t>
            </a:r>
            <a:endParaRPr lang="fr-FR" sz="2400" dirty="0"/>
          </a:p>
          <a:p>
            <a:r>
              <a:rPr lang="fr-FR" sz="2400" dirty="0">
                <a:ea typeface="+mn-lt"/>
                <a:cs typeface="+mn-lt"/>
              </a:rPr>
              <a:t>Ideal for coin classification </a:t>
            </a:r>
            <a:r>
              <a:rPr lang="fr-FR" sz="2400" dirty="0" err="1">
                <a:ea typeface="+mn-lt"/>
                <a:cs typeface="+mn-lt"/>
              </a:rPr>
              <a:t>tasks</a:t>
            </a:r>
            <a:r>
              <a:rPr lang="fr-FR" sz="2400" dirty="0">
                <a:ea typeface="+mn-lt"/>
                <a:cs typeface="+mn-lt"/>
              </a:rPr>
              <a:t>.</a:t>
            </a:r>
            <a:endParaRPr lang="fr-FR" sz="2400" dirty="0"/>
          </a:p>
          <a:p>
            <a:r>
              <a:rPr lang="fr-FR" sz="2400" b="1" dirty="0">
                <a:ea typeface="+mn-lt"/>
                <a:cs typeface="+mn-lt"/>
              </a:rPr>
              <a:t>Alternatives </a:t>
            </a:r>
            <a:r>
              <a:rPr lang="fr-FR" sz="2400" b="1" dirty="0" err="1">
                <a:ea typeface="+mn-lt"/>
                <a:cs typeface="+mn-lt"/>
              </a:rPr>
              <a:t>Considered</a:t>
            </a:r>
            <a:r>
              <a:rPr lang="fr-FR" sz="2400" b="1" dirty="0">
                <a:ea typeface="+mn-lt"/>
                <a:cs typeface="+mn-lt"/>
              </a:rPr>
              <a:t>:</a:t>
            </a:r>
            <a:endParaRPr lang="fr-FR" sz="2400" dirty="0"/>
          </a:p>
          <a:p>
            <a:r>
              <a:rPr lang="fr-FR" sz="2400" dirty="0" err="1">
                <a:ea typeface="+mn-lt"/>
                <a:cs typeface="+mn-lt"/>
              </a:rPr>
              <a:t>Logistic</a:t>
            </a:r>
            <a:r>
              <a:rPr lang="fr-FR" sz="2400" dirty="0">
                <a:ea typeface="+mn-lt"/>
                <a:cs typeface="+mn-lt"/>
              </a:rPr>
              <a:t> </a:t>
            </a:r>
            <a:r>
              <a:rPr lang="fr-FR" sz="2400" dirty="0" err="1">
                <a:ea typeface="+mn-lt"/>
                <a:cs typeface="+mn-lt"/>
              </a:rPr>
              <a:t>Regression</a:t>
            </a:r>
            <a:r>
              <a:rPr lang="fr-FR" sz="2400" dirty="0">
                <a:ea typeface="+mn-lt"/>
                <a:cs typeface="+mn-lt"/>
              </a:rPr>
              <a:t>: </a:t>
            </a:r>
            <a:r>
              <a:rPr lang="fr-FR" sz="2400" dirty="0" err="1">
                <a:ea typeface="+mn-lt"/>
                <a:cs typeface="+mn-lt"/>
              </a:rPr>
              <a:t>Less</a:t>
            </a:r>
            <a:r>
              <a:rPr lang="fr-FR" sz="2400" dirty="0">
                <a:ea typeface="+mn-lt"/>
                <a:cs typeface="+mn-lt"/>
              </a:rPr>
              <a:t> effective for non-</a:t>
            </a:r>
            <a:r>
              <a:rPr lang="fr-FR" sz="2400" dirty="0" err="1">
                <a:ea typeface="+mn-lt"/>
                <a:cs typeface="+mn-lt"/>
              </a:rPr>
              <a:t>linear</a:t>
            </a:r>
            <a:r>
              <a:rPr lang="fr-FR" sz="2400" dirty="0">
                <a:ea typeface="+mn-lt"/>
                <a:cs typeface="+mn-lt"/>
              </a:rPr>
              <a:t> data.</a:t>
            </a:r>
            <a:endParaRPr lang="fr-FR" sz="2400" dirty="0"/>
          </a:p>
          <a:p>
            <a:r>
              <a:rPr lang="fr-FR" sz="2400" dirty="0" err="1"/>
              <a:t>Decision</a:t>
            </a:r>
            <a:r>
              <a:rPr lang="fr-FR" sz="2400" dirty="0"/>
              <a:t> </a:t>
            </a:r>
            <a:r>
              <a:rPr lang="fr-FR" sz="2400" dirty="0" err="1"/>
              <a:t>tree</a:t>
            </a:r>
            <a:r>
              <a:rPr lang="fr-FR" sz="2400" dirty="0"/>
              <a:t> 	 : </a:t>
            </a:r>
            <a:r>
              <a:rPr lang="fr-FR" sz="2400" dirty="0" err="1"/>
              <a:t>singular</a:t>
            </a:r>
            <a:r>
              <a:rPr lang="fr-FR" sz="2400" dirty="0"/>
              <a:t> </a:t>
            </a:r>
            <a:r>
              <a:rPr lang="fr-FR" sz="2400" dirty="0" err="1"/>
              <a:t>features</a:t>
            </a:r>
            <a:r>
              <a:rPr lang="fr-FR" sz="2400" dirty="0"/>
              <a:t> </a:t>
            </a:r>
            <a:r>
              <a:rPr lang="fr-FR" sz="2400" dirty="0" err="1"/>
              <a:t>needed</a:t>
            </a:r>
            <a:endParaRPr lang="fr-FR" sz="2400" dirty="0"/>
          </a:p>
          <a:p>
            <a:r>
              <a:rPr lang="fr-FR" sz="2400" dirty="0"/>
              <a:t>Neural Network	 : big training set</a:t>
            </a:r>
          </a:p>
          <a:p>
            <a:endParaRPr lang="fr-FR" sz="2400" dirty="0"/>
          </a:p>
          <a:p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2736364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401EAE2-812D-CFB2-4E49-F0506E2B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  <a:ea typeface="+mj-lt"/>
                <a:cs typeface="+mj-lt"/>
              </a:rPr>
              <a:t>Training and Validation</a:t>
            </a:r>
            <a:endParaRPr lang="fr-FR" sz="4000">
              <a:solidFill>
                <a:srgbClr val="FFFFFF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FCE7179-1D65-70A4-A453-742A08495ED2}"/>
              </a:ext>
            </a:extLst>
          </p:cNvPr>
          <p:cNvSpPr txBox="1"/>
          <p:nvPr/>
        </p:nvSpPr>
        <p:spPr>
          <a:xfrm>
            <a:off x="4367695" y="221690"/>
            <a:ext cx="61700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 dirty="0">
                <a:ea typeface="+mn-lt"/>
                <a:cs typeface="+mn-lt"/>
              </a:rPr>
              <a:t>Data</a:t>
            </a:r>
            <a:r>
              <a:rPr lang="fr-FR" sz="1800" b="1" dirty="0">
                <a:ea typeface="+mn-lt"/>
                <a:cs typeface="+mn-lt"/>
              </a:rPr>
              <a:t> </a:t>
            </a:r>
            <a:r>
              <a:rPr lang="fr-FR" sz="2400" b="1" dirty="0">
                <a:ea typeface="+mn-lt"/>
                <a:cs typeface="+mn-lt"/>
              </a:rPr>
              <a:t>Split</a:t>
            </a:r>
            <a:endParaRPr lang="fr-FR" sz="1800" dirty="0"/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5960362E-64BA-9E8F-543D-2AB9001D4721}"/>
              </a:ext>
            </a:extLst>
          </p:cNvPr>
          <p:cNvGrpSpPr/>
          <p:nvPr/>
        </p:nvGrpSpPr>
        <p:grpSpPr>
          <a:xfrm>
            <a:off x="4678436" y="1095530"/>
            <a:ext cx="6596192" cy="3407902"/>
            <a:chOff x="4671858" y="484203"/>
            <a:chExt cx="6596192" cy="3407902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F9FC2882-44D2-7037-43F4-86908CC466CB}"/>
                </a:ext>
              </a:extLst>
            </p:cNvPr>
            <p:cNvSpPr/>
            <p:nvPr/>
          </p:nvSpPr>
          <p:spPr>
            <a:xfrm>
              <a:off x="4671858" y="871652"/>
              <a:ext cx="1800000" cy="180000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Train</a:t>
              </a:r>
              <a:endParaRPr lang="fr-CH" dirty="0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AC9C0626-79CE-0014-E8C8-777081B1422F}"/>
                </a:ext>
              </a:extLst>
            </p:cNvPr>
            <p:cNvSpPr/>
            <p:nvPr/>
          </p:nvSpPr>
          <p:spPr>
            <a:xfrm>
              <a:off x="6687363" y="2342930"/>
              <a:ext cx="1080000" cy="1080000"/>
            </a:xfrm>
            <a:prstGeom prst="ellipse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/>
                <a:t>Valid</a:t>
              </a:r>
              <a:endParaRPr lang="fr-CH" dirty="0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31989991-AA94-D8B8-AC73-9F50A1B9757A}"/>
                </a:ext>
              </a:extLst>
            </p:cNvPr>
            <p:cNvSpPr/>
            <p:nvPr/>
          </p:nvSpPr>
          <p:spPr>
            <a:xfrm>
              <a:off x="7982869" y="1366710"/>
              <a:ext cx="1080000" cy="1080000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Test</a:t>
              </a:r>
              <a:endParaRPr lang="fr-CH" dirty="0"/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4094A923-0453-C9AB-76D7-728E30A7C10B}"/>
                </a:ext>
              </a:extLst>
            </p:cNvPr>
            <p:cNvSpPr txBox="1"/>
            <p:nvPr/>
          </p:nvSpPr>
          <p:spPr>
            <a:xfrm>
              <a:off x="5237471" y="2737984"/>
              <a:ext cx="668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chemeClr val="accent1"/>
                  </a:solidFill>
                </a:rPr>
                <a:t>60 %</a:t>
              </a:r>
              <a:endParaRPr lang="fr-CH" dirty="0">
                <a:solidFill>
                  <a:schemeClr val="accent1"/>
                </a:solidFill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7F6767E8-9921-EA44-4E14-8F0B7C05AF79}"/>
                </a:ext>
              </a:extLst>
            </p:cNvPr>
            <p:cNvSpPr txBox="1"/>
            <p:nvPr/>
          </p:nvSpPr>
          <p:spPr>
            <a:xfrm>
              <a:off x="6892976" y="3522773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chemeClr val="accent1"/>
                  </a:solidFill>
                </a:rPr>
                <a:t>20 %</a:t>
              </a:r>
              <a:endParaRPr lang="fr-CH" dirty="0">
                <a:solidFill>
                  <a:schemeClr val="accent1"/>
                </a:solidFill>
              </a:endParaRP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C943479A-E43F-4FDD-08DB-0E207A4FC5EB}"/>
                </a:ext>
              </a:extLst>
            </p:cNvPr>
            <p:cNvSpPr txBox="1"/>
            <p:nvPr/>
          </p:nvSpPr>
          <p:spPr>
            <a:xfrm>
              <a:off x="8219783" y="2532367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>
                  <a:solidFill>
                    <a:schemeClr val="accent1"/>
                  </a:solidFill>
                </a:rPr>
                <a:t>20 %</a:t>
              </a:r>
              <a:endParaRPr lang="fr-CH" dirty="0">
                <a:solidFill>
                  <a:schemeClr val="accent1"/>
                </a:solidFill>
              </a:endParaRP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020257D9-F2C7-5F28-5A54-834C206A1695}"/>
                </a:ext>
              </a:extLst>
            </p:cNvPr>
            <p:cNvSpPr/>
            <p:nvPr/>
          </p:nvSpPr>
          <p:spPr>
            <a:xfrm>
              <a:off x="10188050" y="706196"/>
              <a:ext cx="1080000" cy="1080000"/>
            </a:xfrm>
            <a:prstGeom prst="ellipse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 err="1"/>
                <a:t>foreign</a:t>
              </a:r>
              <a:endParaRPr lang="fr-CH" dirty="0"/>
            </a:p>
          </p:txBody>
        </p:sp>
        <p:sp>
          <p:nvSpPr>
            <p:cNvPr id="22" name="Flèche : courbe vers la droite 21">
              <a:extLst>
                <a:ext uri="{FF2B5EF4-FFF2-40B4-BE49-F238E27FC236}">
                  <a16:creationId xmlns:a16="http://schemas.microsoft.com/office/drawing/2014/main" id="{034B6D1D-CC3E-BB7F-4C2C-E401959A51C1}"/>
                </a:ext>
              </a:extLst>
            </p:cNvPr>
            <p:cNvSpPr/>
            <p:nvPr/>
          </p:nvSpPr>
          <p:spPr>
            <a:xfrm rot="4316530">
              <a:off x="8955559" y="-270679"/>
              <a:ext cx="597213" cy="2106978"/>
            </a:xfrm>
            <a:prstGeom prst="curvedRightArrow">
              <a:avLst>
                <a:gd name="adj1" fmla="val 25000"/>
                <a:gd name="adj2" fmla="val 65131"/>
                <a:gd name="adj3" fmla="val 34883"/>
              </a:avLst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>
                <a:solidFill>
                  <a:schemeClr val="tx1"/>
                </a:solidFill>
              </a:endParaRPr>
            </a:p>
          </p:txBody>
        </p:sp>
      </p:grpSp>
      <p:sp>
        <p:nvSpPr>
          <p:cNvPr id="24" name="ZoneTexte 23">
            <a:extLst>
              <a:ext uri="{FF2B5EF4-FFF2-40B4-BE49-F238E27FC236}">
                <a16:creationId xmlns:a16="http://schemas.microsoft.com/office/drawing/2014/main" id="{CC886062-3684-B3D6-4464-38E456DAF446}"/>
              </a:ext>
            </a:extLst>
          </p:cNvPr>
          <p:cNvSpPr txBox="1"/>
          <p:nvPr/>
        </p:nvSpPr>
        <p:spPr>
          <a:xfrm>
            <a:off x="4671858" y="5029625"/>
            <a:ext cx="65557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ea typeface="+mn-lt"/>
                <a:cs typeface="+mn-lt"/>
              </a:rPr>
              <a:t>Training Set	: </a:t>
            </a:r>
            <a:r>
              <a:rPr lang="fr-FR" sz="1800" dirty="0" err="1">
                <a:ea typeface="+mn-lt"/>
                <a:cs typeface="+mn-lt"/>
              </a:rPr>
              <a:t>Used</a:t>
            </a:r>
            <a:r>
              <a:rPr lang="fr-FR" sz="1800" dirty="0">
                <a:ea typeface="+mn-lt"/>
                <a:cs typeface="+mn-lt"/>
              </a:rPr>
              <a:t> to train the SVM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ea typeface="+mn-lt"/>
                <a:cs typeface="+mn-lt"/>
              </a:rPr>
              <a:t>Validation Set	: </a:t>
            </a:r>
            <a:r>
              <a:rPr lang="fr-FR" sz="1800" dirty="0" err="1">
                <a:ea typeface="+mn-lt"/>
                <a:cs typeface="+mn-lt"/>
              </a:rPr>
              <a:t>Used</a:t>
            </a:r>
            <a:r>
              <a:rPr lang="fr-FR" sz="1800" dirty="0">
                <a:ea typeface="+mn-lt"/>
                <a:cs typeface="+mn-lt"/>
              </a:rPr>
              <a:t> to tune and </a:t>
            </a:r>
            <a:r>
              <a:rPr lang="fr-FR" sz="1800" dirty="0" err="1">
                <a:ea typeface="+mn-lt"/>
                <a:cs typeface="+mn-lt"/>
              </a:rPr>
              <a:t>validate</a:t>
            </a:r>
            <a:r>
              <a:rPr lang="fr-FR" sz="1800" dirty="0">
                <a:ea typeface="+mn-lt"/>
                <a:cs typeface="+mn-lt"/>
              </a:rPr>
              <a:t> the model.</a:t>
            </a:r>
            <a:endParaRPr lang="fr-F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ea typeface="+mn-lt"/>
                <a:cs typeface="+mn-lt"/>
              </a:rPr>
              <a:t>Test Set	: </a:t>
            </a:r>
            <a:r>
              <a:rPr lang="fr-FR" sz="1800" dirty="0" err="1">
                <a:ea typeface="+mn-lt"/>
                <a:cs typeface="+mn-lt"/>
              </a:rPr>
              <a:t>Used</a:t>
            </a:r>
            <a:r>
              <a:rPr lang="fr-FR" sz="1800" dirty="0">
                <a:ea typeface="+mn-lt"/>
                <a:cs typeface="+mn-lt"/>
              </a:rPr>
              <a:t> to </a:t>
            </a:r>
            <a:r>
              <a:rPr lang="fr-FR" sz="1800" dirty="0" err="1">
                <a:ea typeface="+mn-lt"/>
                <a:cs typeface="+mn-lt"/>
              </a:rPr>
              <a:t>evaluate</a:t>
            </a:r>
            <a:r>
              <a:rPr lang="fr-FR" sz="1800" dirty="0">
                <a:ea typeface="+mn-lt"/>
                <a:cs typeface="+mn-lt"/>
              </a:rPr>
              <a:t> final model performance.</a:t>
            </a:r>
            <a:endParaRPr lang="fr-FR" sz="1800" dirty="0"/>
          </a:p>
        </p:txBody>
      </p:sp>
    </p:spTree>
    <p:extLst>
      <p:ext uri="{BB962C8B-B14F-4D97-AF65-F5344CB8AC3E}">
        <p14:creationId xmlns:p14="http://schemas.microsoft.com/office/powerpoint/2010/main" val="2847036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401EAE2-812D-CFB2-4E49-F0506E2B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2501979"/>
          </a:xfrm>
        </p:spPr>
        <p:txBody>
          <a:bodyPr anchor="b">
            <a:normAutofit/>
          </a:bodyPr>
          <a:lstStyle/>
          <a:p>
            <a:pPr algn="r"/>
            <a:r>
              <a:rPr lang="fr-FR" sz="4000" dirty="0">
                <a:solidFill>
                  <a:srgbClr val="FFFFFF"/>
                </a:solidFill>
                <a:ea typeface="+mj-lt"/>
                <a:cs typeface="+mj-lt"/>
              </a:rPr>
              <a:t>Training and Validation</a:t>
            </a:r>
            <a:endParaRPr lang="fr-FR" sz="4000" dirty="0">
              <a:solidFill>
                <a:srgbClr val="FFFFFF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726C65B-6A77-93B8-9C10-7BCC9A92EF43}"/>
              </a:ext>
            </a:extLst>
          </p:cNvPr>
          <p:cNvSpPr txBox="1"/>
          <p:nvPr/>
        </p:nvSpPr>
        <p:spPr>
          <a:xfrm>
            <a:off x="4367695" y="221690"/>
            <a:ext cx="61700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 dirty="0">
                <a:ea typeface="+mn-lt"/>
                <a:cs typeface="+mn-lt"/>
              </a:rPr>
              <a:t>Validation </a:t>
            </a:r>
            <a:r>
              <a:rPr lang="fr-FR" sz="2400" b="1" dirty="0" err="1">
                <a:ea typeface="+mn-lt"/>
                <a:cs typeface="+mn-lt"/>
              </a:rPr>
              <a:t>results</a:t>
            </a:r>
            <a:endParaRPr lang="fr-FR" sz="1800" dirty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B49930A8-BD81-FB53-F74E-9169E9DF2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3245" y="2131725"/>
            <a:ext cx="3788201" cy="3066972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67EC4249-8BD0-1BC4-07EA-B9D35D35C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253" y="2196463"/>
            <a:ext cx="3597074" cy="2937497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9DCFB2AF-8411-4A53-B8F7-CED9EC6546BC}"/>
              </a:ext>
            </a:extLst>
          </p:cNvPr>
          <p:cNvSpPr txBox="1"/>
          <p:nvPr/>
        </p:nvSpPr>
        <p:spPr>
          <a:xfrm>
            <a:off x="4796903" y="1332278"/>
            <a:ext cx="2595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/>
              <a:t>Unknown</a:t>
            </a:r>
            <a:r>
              <a:rPr lang="fr-FR" dirty="0"/>
              <a:t> coin </a:t>
            </a:r>
            <a:r>
              <a:rPr lang="fr-FR" dirty="0" err="1"/>
              <a:t>detection</a:t>
            </a:r>
            <a:endParaRPr lang="fr-FR" sz="1800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A44D4CA3-E3BA-2C6A-CC72-4A5BE90827A2}"/>
              </a:ext>
            </a:extLst>
          </p:cNvPr>
          <p:cNvSpPr txBox="1"/>
          <p:nvPr/>
        </p:nvSpPr>
        <p:spPr>
          <a:xfrm>
            <a:off x="8849772" y="1336278"/>
            <a:ext cx="2595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/>
              <a:t>Coin classification</a:t>
            </a:r>
            <a:endParaRPr lang="fr-FR" sz="1800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39318E3A-0142-B1A2-E98A-7FE3557F3357}"/>
              </a:ext>
            </a:extLst>
          </p:cNvPr>
          <p:cNvSpPr/>
          <p:nvPr/>
        </p:nvSpPr>
        <p:spPr>
          <a:xfrm>
            <a:off x="6236415" y="2298812"/>
            <a:ext cx="1054282" cy="244186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808E7267-7D5C-211E-0187-50D9B3CD1086}"/>
              </a:ext>
            </a:extLst>
          </p:cNvPr>
          <p:cNvSpPr txBox="1"/>
          <p:nvPr/>
        </p:nvSpPr>
        <p:spPr>
          <a:xfrm>
            <a:off x="4166984" y="5811824"/>
            <a:ext cx="38729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/>
              <a:t>False </a:t>
            </a:r>
            <a:r>
              <a:rPr lang="fr-FR" dirty="0" err="1"/>
              <a:t>negative</a:t>
            </a:r>
            <a:r>
              <a:rPr lang="fr-FR" dirty="0"/>
              <a:t> for best </a:t>
            </a:r>
            <a:r>
              <a:rPr lang="fr-FR" dirty="0" err="1"/>
              <a:t>security</a:t>
            </a:r>
            <a:endParaRPr lang="fr-FR" sz="1800" dirty="0"/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3CC936C8-DE01-CA4F-47E2-A92D35C9546F}"/>
              </a:ext>
            </a:extLst>
          </p:cNvPr>
          <p:cNvCxnSpPr/>
          <p:nvPr/>
        </p:nvCxnSpPr>
        <p:spPr>
          <a:xfrm flipV="1">
            <a:off x="6506763" y="5133960"/>
            <a:ext cx="179461" cy="6778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1D3F555B-09E0-A98A-1984-A560B2F50A40}"/>
              </a:ext>
            </a:extLst>
          </p:cNvPr>
          <p:cNvSpPr txBox="1"/>
          <p:nvPr/>
        </p:nvSpPr>
        <p:spPr>
          <a:xfrm>
            <a:off x="6236415" y="6266978"/>
            <a:ext cx="5488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/>
              <a:t>Error</a:t>
            </a:r>
            <a:r>
              <a:rPr lang="fr-FR" dirty="0"/>
              <a:t> of classification </a:t>
            </a:r>
            <a:r>
              <a:rPr lang="fr-FR" dirty="0" err="1"/>
              <a:t>between</a:t>
            </a:r>
            <a:r>
              <a:rPr lang="fr-FR" dirty="0"/>
              <a:t> 1 CHF and 10ct CHF </a:t>
            </a:r>
            <a:endParaRPr lang="fr-FR" sz="1800" dirty="0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84445C0A-A7B2-3DAA-8C0B-23446F8E2313}"/>
              </a:ext>
            </a:extLst>
          </p:cNvPr>
          <p:cNvSpPr/>
          <p:nvPr/>
        </p:nvSpPr>
        <p:spPr>
          <a:xfrm>
            <a:off x="9229019" y="3689539"/>
            <a:ext cx="424793" cy="4358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F1769379-0D1F-FE8C-8830-7CB93E34B9EE}"/>
              </a:ext>
            </a:extLst>
          </p:cNvPr>
          <p:cNvCxnSpPr>
            <a:cxnSpLocks/>
          </p:cNvCxnSpPr>
          <p:nvPr/>
        </p:nvCxnSpPr>
        <p:spPr>
          <a:xfrm flipV="1">
            <a:off x="9314745" y="4254104"/>
            <a:ext cx="126670" cy="192705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F309A32D-6BF3-D06B-6BA1-7A0D94CFECA7}"/>
              </a:ext>
            </a:extLst>
          </p:cNvPr>
          <p:cNvSpPr txBox="1"/>
          <p:nvPr/>
        </p:nvSpPr>
        <p:spPr>
          <a:xfrm>
            <a:off x="8849772" y="1739743"/>
            <a:ext cx="2595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solidFill>
                  <a:schemeClr val="accent1"/>
                </a:solidFill>
              </a:rPr>
              <a:t>Accuracy</a:t>
            </a:r>
            <a:r>
              <a:rPr lang="fr-FR" dirty="0">
                <a:solidFill>
                  <a:schemeClr val="accent1"/>
                </a:solidFill>
              </a:rPr>
              <a:t>: 99.34%</a:t>
            </a:r>
            <a:endParaRPr lang="fr-FR" sz="1800" dirty="0">
              <a:solidFill>
                <a:schemeClr val="accent1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BEDF8E7A-C723-762A-98B9-7D320AD88C7D}"/>
              </a:ext>
            </a:extLst>
          </p:cNvPr>
          <p:cNvSpPr txBox="1"/>
          <p:nvPr/>
        </p:nvSpPr>
        <p:spPr>
          <a:xfrm>
            <a:off x="4857582" y="1739743"/>
            <a:ext cx="2595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solidFill>
                  <a:schemeClr val="accent1"/>
                </a:solidFill>
              </a:rPr>
              <a:t>Accuracy</a:t>
            </a:r>
            <a:r>
              <a:rPr lang="fr-FR" dirty="0">
                <a:solidFill>
                  <a:schemeClr val="accent1"/>
                </a:solidFill>
              </a:rPr>
              <a:t>: 90%</a:t>
            </a:r>
            <a:endParaRPr lang="fr-FR" sz="1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764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8CFA83DE-C3DA-7A96-3D15-D36A395140FC}"/>
              </a:ext>
            </a:extLst>
          </p:cNvPr>
          <p:cNvSpPr txBox="1">
            <a:spLocks/>
          </p:cNvSpPr>
          <p:nvPr/>
        </p:nvSpPr>
        <p:spPr>
          <a:xfrm>
            <a:off x="466722" y="586855"/>
            <a:ext cx="3201366" cy="25019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4000">
                <a:solidFill>
                  <a:srgbClr val="FFFFFF"/>
                </a:solidFill>
                <a:ea typeface="+mj-lt"/>
                <a:cs typeface="+mj-lt"/>
              </a:rPr>
              <a:t>Results </a:t>
            </a:r>
            <a:endParaRPr lang="fr-FR" sz="4000" dirty="0">
              <a:solidFill>
                <a:srgbClr val="FFFFFF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B5AA087-6F51-D406-3C03-842526633E52}"/>
              </a:ext>
            </a:extLst>
          </p:cNvPr>
          <p:cNvSpPr txBox="1"/>
          <p:nvPr/>
        </p:nvSpPr>
        <p:spPr>
          <a:xfrm>
            <a:off x="4367695" y="221690"/>
            <a:ext cx="61700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 dirty="0" err="1">
                <a:ea typeface="+mn-lt"/>
                <a:cs typeface="+mn-lt"/>
              </a:rPr>
              <a:t>Metrics</a:t>
            </a:r>
            <a:endParaRPr lang="fr-FR" sz="1800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F524458D-2F71-6AEB-279B-06B1689C6082}"/>
              </a:ext>
            </a:extLst>
          </p:cNvPr>
          <p:cNvSpPr txBox="1"/>
          <p:nvPr/>
        </p:nvSpPr>
        <p:spPr>
          <a:xfrm>
            <a:off x="4504548" y="1543752"/>
            <a:ext cx="3258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 err="1"/>
              <a:t>Unknown</a:t>
            </a:r>
            <a:r>
              <a:rPr lang="fr-FR" b="1" dirty="0"/>
              <a:t> coin </a:t>
            </a:r>
            <a:r>
              <a:rPr lang="fr-FR" b="1" dirty="0" err="1"/>
              <a:t>detection</a:t>
            </a:r>
            <a:r>
              <a:rPr lang="fr-FR" b="1" dirty="0"/>
              <a:t> :</a:t>
            </a:r>
            <a:endParaRPr lang="fr-FR" sz="1800" b="1" dirty="0"/>
          </a:p>
        </p:txBody>
      </p:sp>
      <p:graphicFrame>
        <p:nvGraphicFramePr>
          <p:cNvPr id="23" name="Tableau 22">
            <a:extLst>
              <a:ext uri="{FF2B5EF4-FFF2-40B4-BE49-F238E27FC236}">
                <a16:creationId xmlns:a16="http://schemas.microsoft.com/office/drawing/2014/main" id="{821796E0-229B-CDAF-12E8-603F2FCBD1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1118996"/>
              </p:ext>
            </p:extLst>
          </p:nvPr>
        </p:nvGraphicFramePr>
        <p:xfrm>
          <a:off x="5473589" y="2174929"/>
          <a:ext cx="5900055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4280">
                  <a:extLst>
                    <a:ext uri="{9D8B030D-6E8A-4147-A177-3AD203B41FA5}">
                      <a16:colId xmlns:a16="http://schemas.microsoft.com/office/drawing/2014/main" val="2338261871"/>
                    </a:ext>
                  </a:extLst>
                </a:gridCol>
                <a:gridCol w="1171575">
                  <a:extLst>
                    <a:ext uri="{9D8B030D-6E8A-4147-A177-3AD203B41FA5}">
                      <a16:colId xmlns:a16="http://schemas.microsoft.com/office/drawing/2014/main" val="2553264498"/>
                    </a:ext>
                  </a:extLst>
                </a:gridCol>
                <a:gridCol w="901656">
                  <a:extLst>
                    <a:ext uri="{9D8B030D-6E8A-4147-A177-3AD203B41FA5}">
                      <a16:colId xmlns:a16="http://schemas.microsoft.com/office/drawing/2014/main" val="1977062933"/>
                    </a:ext>
                  </a:extLst>
                </a:gridCol>
                <a:gridCol w="1184319">
                  <a:extLst>
                    <a:ext uri="{9D8B030D-6E8A-4147-A177-3AD203B41FA5}">
                      <a16:colId xmlns:a16="http://schemas.microsoft.com/office/drawing/2014/main" val="2656560229"/>
                    </a:ext>
                  </a:extLst>
                </a:gridCol>
                <a:gridCol w="1038225">
                  <a:extLst>
                    <a:ext uri="{9D8B030D-6E8A-4147-A177-3AD203B41FA5}">
                      <a16:colId xmlns:a16="http://schemas.microsoft.com/office/drawing/2014/main" val="501549995"/>
                    </a:ext>
                  </a:extLst>
                </a:gridCol>
              </a:tblGrid>
              <a:tr h="278795">
                <a:tc gridSpan="5">
                  <a:txBody>
                    <a:bodyPr/>
                    <a:lstStyle/>
                    <a:p>
                      <a:r>
                        <a:rPr lang="fr-FR" dirty="0"/>
                        <a:t>Classification Report</a:t>
                      </a:r>
                      <a:endParaRPr lang="fr-CH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7030864"/>
                  </a:ext>
                </a:extLst>
              </a:tr>
              <a:tr h="274976"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Precision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Recall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F1 score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support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688564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 err="1"/>
                        <a:t>Unknown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1.00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0.92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0.96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13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693776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/>
                        <a:t>CHF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0.96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1.00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0.98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27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724106"/>
                  </a:ext>
                </a:extLst>
              </a:tr>
              <a:tr h="278795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Accuracy</a:t>
                      </a:r>
                      <a:endParaRPr lang="fr-CH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0.97</a:t>
                      </a:r>
                      <a:endParaRPr lang="fr-CH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fr-CH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3545301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/>
                        <a:t>Macro </a:t>
                      </a:r>
                      <a:r>
                        <a:rPr lang="fr-FR" dirty="0" err="1"/>
                        <a:t>avg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0.98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0.96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0.97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40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93711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 err="1"/>
                        <a:t>Weighted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avg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0.98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0.97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0.97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40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4548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4327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8CFA83DE-C3DA-7A96-3D15-D36A395140FC}"/>
              </a:ext>
            </a:extLst>
          </p:cNvPr>
          <p:cNvSpPr txBox="1">
            <a:spLocks/>
          </p:cNvSpPr>
          <p:nvPr/>
        </p:nvSpPr>
        <p:spPr>
          <a:xfrm>
            <a:off x="466722" y="586855"/>
            <a:ext cx="3201366" cy="25019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4000">
                <a:solidFill>
                  <a:srgbClr val="FFFFFF"/>
                </a:solidFill>
                <a:ea typeface="+mj-lt"/>
                <a:cs typeface="+mj-lt"/>
              </a:rPr>
              <a:t>Results </a:t>
            </a:r>
            <a:endParaRPr lang="fr-FR" sz="4000" dirty="0">
              <a:solidFill>
                <a:srgbClr val="FFFFFF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B5AA087-6F51-D406-3C03-842526633E52}"/>
              </a:ext>
            </a:extLst>
          </p:cNvPr>
          <p:cNvSpPr txBox="1"/>
          <p:nvPr/>
        </p:nvSpPr>
        <p:spPr>
          <a:xfrm>
            <a:off x="4367695" y="221690"/>
            <a:ext cx="61700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 dirty="0" err="1">
                <a:ea typeface="+mn-lt"/>
                <a:cs typeface="+mn-lt"/>
              </a:rPr>
              <a:t>Metrics</a:t>
            </a:r>
            <a:endParaRPr lang="fr-FR" sz="1800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F524458D-2F71-6AEB-279B-06B1689C6082}"/>
              </a:ext>
            </a:extLst>
          </p:cNvPr>
          <p:cNvSpPr txBox="1"/>
          <p:nvPr/>
        </p:nvSpPr>
        <p:spPr>
          <a:xfrm>
            <a:off x="4542648" y="1245710"/>
            <a:ext cx="3258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Coin classification</a:t>
            </a:r>
            <a:endParaRPr lang="fr-FR" sz="1800" b="1" dirty="0"/>
          </a:p>
        </p:txBody>
      </p:sp>
      <p:graphicFrame>
        <p:nvGraphicFramePr>
          <p:cNvPr id="23" name="Tableau 22">
            <a:extLst>
              <a:ext uri="{FF2B5EF4-FFF2-40B4-BE49-F238E27FC236}">
                <a16:creationId xmlns:a16="http://schemas.microsoft.com/office/drawing/2014/main" id="{821796E0-229B-CDAF-12E8-603F2FCBD1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006501"/>
              </p:ext>
            </p:extLst>
          </p:nvPr>
        </p:nvGraphicFramePr>
        <p:xfrm>
          <a:off x="5337266" y="1672950"/>
          <a:ext cx="5900055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4280">
                  <a:extLst>
                    <a:ext uri="{9D8B030D-6E8A-4147-A177-3AD203B41FA5}">
                      <a16:colId xmlns:a16="http://schemas.microsoft.com/office/drawing/2014/main" val="2338261871"/>
                    </a:ext>
                  </a:extLst>
                </a:gridCol>
                <a:gridCol w="1171575">
                  <a:extLst>
                    <a:ext uri="{9D8B030D-6E8A-4147-A177-3AD203B41FA5}">
                      <a16:colId xmlns:a16="http://schemas.microsoft.com/office/drawing/2014/main" val="2553264498"/>
                    </a:ext>
                  </a:extLst>
                </a:gridCol>
                <a:gridCol w="901656">
                  <a:extLst>
                    <a:ext uri="{9D8B030D-6E8A-4147-A177-3AD203B41FA5}">
                      <a16:colId xmlns:a16="http://schemas.microsoft.com/office/drawing/2014/main" val="1977062933"/>
                    </a:ext>
                  </a:extLst>
                </a:gridCol>
                <a:gridCol w="1184319">
                  <a:extLst>
                    <a:ext uri="{9D8B030D-6E8A-4147-A177-3AD203B41FA5}">
                      <a16:colId xmlns:a16="http://schemas.microsoft.com/office/drawing/2014/main" val="2656560229"/>
                    </a:ext>
                  </a:extLst>
                </a:gridCol>
                <a:gridCol w="1038225">
                  <a:extLst>
                    <a:ext uri="{9D8B030D-6E8A-4147-A177-3AD203B41FA5}">
                      <a16:colId xmlns:a16="http://schemas.microsoft.com/office/drawing/2014/main" val="501549995"/>
                    </a:ext>
                  </a:extLst>
                </a:gridCol>
              </a:tblGrid>
              <a:tr h="278795">
                <a:tc gridSpan="5">
                  <a:txBody>
                    <a:bodyPr/>
                    <a:lstStyle/>
                    <a:p>
                      <a:r>
                        <a:rPr lang="fr-FR" dirty="0"/>
                        <a:t>Classification Report</a:t>
                      </a:r>
                      <a:endParaRPr lang="fr-CH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7030864"/>
                  </a:ext>
                </a:extLst>
              </a:tr>
              <a:tr h="274976">
                <a:tc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Precision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Recall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F1 score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/>
                        <a:t>support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688564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/>
                        <a:t>5 ct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1.00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1.00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1.00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18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693776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/>
                        <a:t>10ct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0.95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0.91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0.93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22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724106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/>
                        <a:t>20 ct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1.00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1.00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1.00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22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579509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/>
                        <a:t>50 ct 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1.00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1.00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1.00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25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502365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/>
                        <a:t>1 </a:t>
                      </a:r>
                      <a:r>
                        <a:rPr lang="fr-FR" dirty="0" err="1"/>
                        <a:t>chf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0.91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0.95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0.93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22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2529654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/>
                        <a:t>2 </a:t>
                      </a:r>
                      <a:r>
                        <a:rPr lang="fr-FR" dirty="0" err="1"/>
                        <a:t>chf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0.91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0.95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0.93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22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741921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/>
                        <a:t>5 </a:t>
                      </a:r>
                      <a:r>
                        <a:rPr lang="fr-FR" dirty="0" err="1"/>
                        <a:t>chf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0.95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0.90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0.93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21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1243921"/>
                  </a:ext>
                </a:extLst>
              </a:tr>
              <a:tr h="278795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Accuracy</a:t>
                      </a:r>
                      <a:r>
                        <a:rPr lang="fr-FR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                                        </a:t>
                      </a:r>
                      <a:endParaRPr lang="fr-CH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CH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0.96</a:t>
                      </a:r>
                      <a:endParaRPr lang="fr-CH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152</a:t>
                      </a:r>
                      <a:endParaRPr lang="fr-CH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3545301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/>
                        <a:t>Macro </a:t>
                      </a:r>
                      <a:r>
                        <a:rPr lang="fr-FR" dirty="0" err="1"/>
                        <a:t>avg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0.96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0.96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0.96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152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93711"/>
                  </a:ext>
                </a:extLst>
              </a:tr>
              <a:tr h="278795">
                <a:tc>
                  <a:txBody>
                    <a:bodyPr/>
                    <a:lstStyle/>
                    <a:p>
                      <a:r>
                        <a:rPr lang="fr-FR" dirty="0" err="1"/>
                        <a:t>Weighted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avg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0.96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0.96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0.96</a:t>
                      </a:r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152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4548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3498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401EAE2-812D-CFB2-4E49-F0506E2B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2501979"/>
          </a:xfrm>
        </p:spPr>
        <p:txBody>
          <a:bodyPr anchor="b">
            <a:normAutofit/>
          </a:bodyPr>
          <a:lstStyle/>
          <a:p>
            <a:pPr algn="r"/>
            <a:r>
              <a:rPr lang="fr-FR" sz="4000" dirty="0" err="1">
                <a:solidFill>
                  <a:srgbClr val="FFFFFF"/>
                </a:solidFill>
                <a:ea typeface="+mj-lt"/>
                <a:cs typeface="+mj-lt"/>
              </a:rPr>
              <a:t>Results</a:t>
            </a:r>
            <a:r>
              <a:rPr lang="fr-FR" sz="4000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endParaRPr lang="fr-FR" sz="4000" dirty="0">
              <a:solidFill>
                <a:srgbClr val="FFFFFF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726C65B-6A77-93B8-9C10-7BCC9A92EF43}"/>
              </a:ext>
            </a:extLst>
          </p:cNvPr>
          <p:cNvSpPr txBox="1"/>
          <p:nvPr/>
        </p:nvSpPr>
        <p:spPr>
          <a:xfrm>
            <a:off x="4367695" y="221690"/>
            <a:ext cx="61700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 dirty="0">
                <a:ea typeface="+mn-lt"/>
                <a:cs typeface="+mn-lt"/>
              </a:rPr>
              <a:t>Tests </a:t>
            </a:r>
            <a:r>
              <a:rPr lang="fr-FR" sz="2400" b="1" dirty="0" err="1">
                <a:ea typeface="+mn-lt"/>
                <a:cs typeface="+mn-lt"/>
              </a:rPr>
              <a:t>results</a:t>
            </a:r>
            <a:endParaRPr lang="fr-FR" sz="1800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9DCFB2AF-8411-4A53-B8F7-CED9EC6546BC}"/>
              </a:ext>
            </a:extLst>
          </p:cNvPr>
          <p:cNvSpPr txBox="1"/>
          <p:nvPr/>
        </p:nvSpPr>
        <p:spPr>
          <a:xfrm>
            <a:off x="4796903" y="1332278"/>
            <a:ext cx="2595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/>
              <a:t>Unknown</a:t>
            </a:r>
            <a:r>
              <a:rPr lang="fr-FR" dirty="0"/>
              <a:t> coin </a:t>
            </a:r>
            <a:r>
              <a:rPr lang="fr-FR" dirty="0" err="1"/>
              <a:t>detection</a:t>
            </a:r>
            <a:endParaRPr lang="fr-FR" sz="1800" dirty="0"/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BEA1C9C2-0181-EB48-07E7-E5477FC08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0343" y="2129536"/>
            <a:ext cx="3423543" cy="2795786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A44D4CA3-E3BA-2C6A-CC72-4A5BE90827A2}"/>
              </a:ext>
            </a:extLst>
          </p:cNvPr>
          <p:cNvSpPr txBox="1"/>
          <p:nvPr/>
        </p:nvSpPr>
        <p:spPr>
          <a:xfrm>
            <a:off x="8849772" y="1336278"/>
            <a:ext cx="2595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/>
              <a:t>Coin classification</a:t>
            </a:r>
            <a:endParaRPr lang="fr-FR" sz="1800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39318E3A-0142-B1A2-E98A-7FE3557F3357}"/>
              </a:ext>
            </a:extLst>
          </p:cNvPr>
          <p:cNvSpPr/>
          <p:nvPr/>
        </p:nvSpPr>
        <p:spPr>
          <a:xfrm>
            <a:off x="6236415" y="2298812"/>
            <a:ext cx="1054282" cy="244186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808E7267-7D5C-211E-0187-50D9B3CD1086}"/>
              </a:ext>
            </a:extLst>
          </p:cNvPr>
          <p:cNvSpPr txBox="1"/>
          <p:nvPr/>
        </p:nvSpPr>
        <p:spPr>
          <a:xfrm>
            <a:off x="4166984" y="5811824"/>
            <a:ext cx="38729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/>
              <a:t>False </a:t>
            </a:r>
            <a:r>
              <a:rPr lang="fr-FR" dirty="0" err="1"/>
              <a:t>negative</a:t>
            </a:r>
            <a:r>
              <a:rPr lang="fr-FR" dirty="0"/>
              <a:t> for best </a:t>
            </a:r>
            <a:r>
              <a:rPr lang="fr-FR" dirty="0" err="1"/>
              <a:t>security</a:t>
            </a:r>
            <a:endParaRPr lang="fr-FR" sz="1800" dirty="0"/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3CC936C8-DE01-CA4F-47E2-A92D35C9546F}"/>
              </a:ext>
            </a:extLst>
          </p:cNvPr>
          <p:cNvCxnSpPr/>
          <p:nvPr/>
        </p:nvCxnSpPr>
        <p:spPr>
          <a:xfrm flipV="1">
            <a:off x="6506763" y="5133960"/>
            <a:ext cx="179461" cy="6778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1D3F555B-09E0-A98A-1984-A560B2F50A40}"/>
              </a:ext>
            </a:extLst>
          </p:cNvPr>
          <p:cNvSpPr txBox="1"/>
          <p:nvPr/>
        </p:nvSpPr>
        <p:spPr>
          <a:xfrm>
            <a:off x="6361147" y="6169186"/>
            <a:ext cx="54888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dirty="0" err="1">
                <a:cs typeface="Calibri" panose="020F0502020204030204" pitchFamily="34" charset="0"/>
              </a:rPr>
              <a:t>Error</a:t>
            </a:r>
            <a:r>
              <a:rPr lang="fr-FR" dirty="0">
                <a:cs typeface="Calibri" panose="020F0502020204030204" pitchFamily="34" charset="0"/>
              </a:rPr>
              <a:t> of classification </a:t>
            </a:r>
            <a:r>
              <a:rPr lang="fr-FR" dirty="0" err="1">
                <a:cs typeface="Calibri" panose="020F0502020204030204" pitchFamily="34" charset="0"/>
              </a:rPr>
              <a:t>between</a:t>
            </a:r>
            <a:r>
              <a:rPr lang="fr-FR" dirty="0">
                <a:cs typeface="Calibri" panose="020F0502020204030204" pitchFamily="34" charset="0"/>
              </a:rPr>
              <a:t> 1 CHF &lt;-&gt;10ct CHF</a:t>
            </a:r>
          </a:p>
          <a:p>
            <a:pPr algn="r"/>
            <a:r>
              <a:rPr lang="fr-FR" dirty="0">
                <a:cs typeface="Calibri" panose="020F0502020204030204" pitchFamily="34" charset="0"/>
              </a:rPr>
              <a:t>And     2 CHF &lt;-&gt;   5     CHF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6003C92-EB7D-1670-5E4D-744E110BD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4690" y="2148941"/>
            <a:ext cx="3405307" cy="2756977"/>
          </a:xfrm>
          <a:prstGeom prst="rect">
            <a:avLst/>
          </a:prstGeom>
        </p:spPr>
      </p:pic>
      <p:sp>
        <p:nvSpPr>
          <p:cNvPr id="29" name="Ellipse 28">
            <a:extLst>
              <a:ext uri="{FF2B5EF4-FFF2-40B4-BE49-F238E27FC236}">
                <a16:creationId xmlns:a16="http://schemas.microsoft.com/office/drawing/2014/main" id="{84445C0A-A7B2-3DAA-8C0B-23446F8E2313}"/>
              </a:ext>
            </a:extLst>
          </p:cNvPr>
          <p:cNvSpPr/>
          <p:nvPr/>
        </p:nvSpPr>
        <p:spPr>
          <a:xfrm>
            <a:off x="9314745" y="3538516"/>
            <a:ext cx="424793" cy="4358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F309A32D-6BF3-D06B-6BA1-7A0D94CFECA7}"/>
              </a:ext>
            </a:extLst>
          </p:cNvPr>
          <p:cNvSpPr txBox="1"/>
          <p:nvPr/>
        </p:nvSpPr>
        <p:spPr>
          <a:xfrm>
            <a:off x="8849772" y="1739743"/>
            <a:ext cx="2595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solidFill>
                  <a:schemeClr val="accent1"/>
                </a:solidFill>
              </a:rPr>
              <a:t>Accuracy</a:t>
            </a:r>
            <a:r>
              <a:rPr lang="fr-FR" dirty="0">
                <a:solidFill>
                  <a:schemeClr val="accent1"/>
                </a:solidFill>
              </a:rPr>
              <a:t>: 96%</a:t>
            </a:r>
            <a:endParaRPr lang="fr-FR" sz="1800" dirty="0">
              <a:solidFill>
                <a:schemeClr val="accent1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BEDF8E7A-C723-762A-98B9-7D320AD88C7D}"/>
              </a:ext>
            </a:extLst>
          </p:cNvPr>
          <p:cNvSpPr txBox="1"/>
          <p:nvPr/>
        </p:nvSpPr>
        <p:spPr>
          <a:xfrm>
            <a:off x="4857582" y="1739743"/>
            <a:ext cx="2595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solidFill>
                  <a:schemeClr val="accent1"/>
                </a:solidFill>
              </a:rPr>
              <a:t>Accuracy</a:t>
            </a:r>
            <a:r>
              <a:rPr lang="fr-FR" dirty="0">
                <a:solidFill>
                  <a:schemeClr val="accent1"/>
                </a:solidFill>
              </a:rPr>
              <a:t>: 97.5%</a:t>
            </a:r>
            <a:endParaRPr lang="fr-FR" sz="1800" dirty="0">
              <a:solidFill>
                <a:schemeClr val="accent1"/>
              </a:solidFill>
            </a:endParaRP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8D8D959B-6DBD-D6A6-1E81-6E2F079A7C8C}"/>
              </a:ext>
            </a:extLst>
          </p:cNvPr>
          <p:cNvSpPr/>
          <p:nvPr/>
        </p:nvSpPr>
        <p:spPr>
          <a:xfrm>
            <a:off x="10325362" y="2552406"/>
            <a:ext cx="424793" cy="4358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CCE87DFF-CBD3-BACE-AE47-163A1E1DCB95}"/>
              </a:ext>
            </a:extLst>
          </p:cNvPr>
          <p:cNvSpPr/>
          <p:nvPr/>
        </p:nvSpPr>
        <p:spPr>
          <a:xfrm>
            <a:off x="10636436" y="4219588"/>
            <a:ext cx="424793" cy="4358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8DE5FB89-C5D7-275D-AECA-AEA56A73D66D}"/>
              </a:ext>
            </a:extLst>
          </p:cNvPr>
          <p:cNvSpPr/>
          <p:nvPr/>
        </p:nvSpPr>
        <p:spPr>
          <a:xfrm>
            <a:off x="10934559" y="3854551"/>
            <a:ext cx="424793" cy="4358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B1C33A91-D69C-97A2-342E-72417417848A}"/>
              </a:ext>
            </a:extLst>
          </p:cNvPr>
          <p:cNvCxnSpPr>
            <a:cxnSpLocks/>
          </p:cNvCxnSpPr>
          <p:nvPr/>
        </p:nvCxnSpPr>
        <p:spPr>
          <a:xfrm flipH="1" flipV="1">
            <a:off x="9667875" y="4072469"/>
            <a:ext cx="300007" cy="178818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E0431AC7-02E9-71F3-74F9-5FF79C0926D4}"/>
              </a:ext>
            </a:extLst>
          </p:cNvPr>
          <p:cNvCxnSpPr>
            <a:cxnSpLocks/>
          </p:cNvCxnSpPr>
          <p:nvPr/>
        </p:nvCxnSpPr>
        <p:spPr>
          <a:xfrm flipV="1">
            <a:off x="9967882" y="4819650"/>
            <a:ext cx="665506" cy="104100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913400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345</Words>
  <Application>Microsoft Office PowerPoint</Application>
  <PresentationFormat>Grand écran</PresentationFormat>
  <Paragraphs>139</Paragraphs>
  <Slides>10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Thème Office</vt:lpstr>
      <vt:lpstr>Metal Coin Classification Using Machine Learning</vt:lpstr>
      <vt:lpstr>Présentation PowerPoint</vt:lpstr>
      <vt:lpstr>Présentation PowerPoint</vt:lpstr>
      <vt:lpstr>Présentation PowerPoint</vt:lpstr>
      <vt:lpstr>Training and Validation</vt:lpstr>
      <vt:lpstr>Training and Validation</vt:lpstr>
      <vt:lpstr>Présentation PowerPoint</vt:lpstr>
      <vt:lpstr>Présentation PowerPoint</vt:lpstr>
      <vt:lpstr>Results </vt:lpstr>
      <vt:lpstr>Demonstration time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>Graf Antonin</cp:lastModifiedBy>
  <cp:revision>126</cp:revision>
  <dcterms:created xsi:type="dcterms:W3CDTF">2024-06-10T16:58:35Z</dcterms:created>
  <dcterms:modified xsi:type="dcterms:W3CDTF">2024-06-12T16:44:59Z</dcterms:modified>
</cp:coreProperties>
</file>

<file path=docProps/thumbnail.jpeg>
</file>